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12" r:id="rId3"/>
    <p:sldId id="365" r:id="rId4"/>
    <p:sldId id="348" r:id="rId5"/>
    <p:sldId id="302" r:id="rId6"/>
    <p:sldId id="376" r:id="rId7"/>
    <p:sldId id="375" r:id="rId8"/>
    <p:sldId id="259" r:id="rId9"/>
    <p:sldId id="387" r:id="rId10"/>
    <p:sldId id="388" r:id="rId11"/>
    <p:sldId id="386" r:id="rId12"/>
    <p:sldId id="377" r:id="rId13"/>
    <p:sldId id="389" r:id="rId14"/>
    <p:sldId id="390" r:id="rId15"/>
    <p:sldId id="391" r:id="rId16"/>
    <p:sldId id="392" r:id="rId17"/>
    <p:sldId id="380" r:id="rId18"/>
    <p:sldId id="393" r:id="rId19"/>
    <p:sldId id="398" r:id="rId20"/>
    <p:sldId id="395" r:id="rId21"/>
    <p:sldId id="399" r:id="rId22"/>
    <p:sldId id="400" r:id="rId23"/>
    <p:sldId id="367" r:id="rId24"/>
    <p:sldId id="378" r:id="rId25"/>
    <p:sldId id="379" r:id="rId26"/>
    <p:sldId id="411" r:id="rId27"/>
    <p:sldId id="410" r:id="rId28"/>
    <p:sldId id="409" r:id="rId29"/>
    <p:sldId id="412" r:id="rId30"/>
    <p:sldId id="414" r:id="rId31"/>
    <p:sldId id="415" r:id="rId32"/>
    <p:sldId id="372" r:id="rId33"/>
    <p:sldId id="401" r:id="rId34"/>
    <p:sldId id="402" r:id="rId35"/>
    <p:sldId id="403" r:id="rId36"/>
    <p:sldId id="404" r:id="rId37"/>
    <p:sldId id="406" r:id="rId38"/>
    <p:sldId id="405" r:id="rId39"/>
    <p:sldId id="373" r:id="rId40"/>
    <p:sldId id="423" r:id="rId41"/>
    <p:sldId id="417" r:id="rId42"/>
    <p:sldId id="418" r:id="rId43"/>
    <p:sldId id="419" r:id="rId44"/>
    <p:sldId id="374" r:id="rId45"/>
    <p:sldId id="370" r:id="rId46"/>
    <p:sldId id="420" r:id="rId47"/>
    <p:sldId id="407" r:id="rId48"/>
    <p:sldId id="421" r:id="rId49"/>
    <p:sldId id="408" r:id="rId50"/>
    <p:sldId id="422" r:id="rId51"/>
    <p:sldId id="425" r:id="rId52"/>
    <p:sldId id="427" r:id="rId53"/>
    <p:sldId id="424" r:id="rId54"/>
    <p:sldId id="426" r:id="rId55"/>
    <p:sldId id="371" r:id="rId56"/>
    <p:sldId id="36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9B3C"/>
    <a:srgbClr val="83B1B8"/>
    <a:srgbClr val="477C97"/>
    <a:srgbClr val="A7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1C3B70-C070-CD45-90BA-13056C6200AE}" v="291" dt="2024-10-08T16:07:06.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3"/>
    <p:restoredTop sz="79876"/>
  </p:normalViewPr>
  <p:slideViewPr>
    <p:cSldViewPr snapToGrid="0">
      <p:cViewPr varScale="1">
        <p:scale>
          <a:sx n="107" d="100"/>
          <a:sy n="107" d="100"/>
        </p:scale>
        <p:origin x="736" y="16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Joseph Schneider" userId="0526a63a-26d6-4239-972a-179b08dd2c7c" providerId="ADAL" clId="{911C3B70-C070-CD45-90BA-13056C6200AE}"/>
    <pc:docChg chg="undo custSel addSld delSld modSld sldOrd modMainMaster">
      <pc:chgData name="Michael Joseph Schneider" userId="0526a63a-26d6-4239-972a-179b08dd2c7c" providerId="ADAL" clId="{911C3B70-C070-CD45-90BA-13056C6200AE}" dt="2024-10-08T16:07:12.636" v="5496" actId="1076"/>
      <pc:docMkLst>
        <pc:docMk/>
      </pc:docMkLst>
      <pc:sldChg chg="del">
        <pc:chgData name="Michael Joseph Schneider" userId="0526a63a-26d6-4239-972a-179b08dd2c7c" providerId="ADAL" clId="{911C3B70-C070-CD45-90BA-13056C6200AE}" dt="2024-10-04T20:24:53.491" v="235" actId="2696"/>
        <pc:sldMkLst>
          <pc:docMk/>
          <pc:sldMk cId="2430731781" sldId="257"/>
        </pc:sldMkLst>
      </pc:sldChg>
      <pc:sldChg chg="del">
        <pc:chgData name="Michael Joseph Schneider" userId="0526a63a-26d6-4239-972a-179b08dd2c7c" providerId="ADAL" clId="{911C3B70-C070-CD45-90BA-13056C6200AE}" dt="2024-10-04T20:24:54.690" v="236" actId="2696"/>
        <pc:sldMkLst>
          <pc:docMk/>
          <pc:sldMk cId="636670949" sldId="258"/>
        </pc:sldMkLst>
      </pc:sldChg>
      <pc:sldChg chg="addSp delSp modSp mod modNotesTx">
        <pc:chgData name="Michael Joseph Schneider" userId="0526a63a-26d6-4239-972a-179b08dd2c7c" providerId="ADAL" clId="{911C3B70-C070-CD45-90BA-13056C6200AE}" dt="2024-10-07T20:06:11.404" v="3913" actId="20577"/>
        <pc:sldMkLst>
          <pc:docMk/>
          <pc:sldMk cId="3611862271" sldId="259"/>
        </pc:sldMkLst>
        <pc:spChg chg="mod">
          <ac:chgData name="Michael Joseph Schneider" userId="0526a63a-26d6-4239-972a-179b08dd2c7c" providerId="ADAL" clId="{911C3B70-C070-CD45-90BA-13056C6200AE}" dt="2024-10-07T00:34:15.100" v="1892" actId="120"/>
          <ac:spMkLst>
            <pc:docMk/>
            <pc:sldMk cId="3611862271" sldId="259"/>
            <ac:spMk id="2" creationId="{91C3E29B-783A-E757-33E9-0DB8B7913A40}"/>
          </ac:spMkLst>
        </pc:spChg>
        <pc:spChg chg="del mod">
          <ac:chgData name="Michael Joseph Schneider" userId="0526a63a-26d6-4239-972a-179b08dd2c7c" providerId="ADAL" clId="{911C3B70-C070-CD45-90BA-13056C6200AE}" dt="2024-10-07T00:29:57.318" v="1868" actId="478"/>
          <ac:spMkLst>
            <pc:docMk/>
            <pc:sldMk cId="3611862271" sldId="259"/>
            <ac:spMk id="3" creationId="{CBC63D6B-3250-F847-6D2F-BA810A9FB640}"/>
          </ac:spMkLst>
        </pc:spChg>
        <pc:spChg chg="add del mod">
          <ac:chgData name="Michael Joseph Schneider" userId="0526a63a-26d6-4239-972a-179b08dd2c7c" providerId="ADAL" clId="{911C3B70-C070-CD45-90BA-13056C6200AE}" dt="2024-10-07T00:29:58.653" v="1869" actId="478"/>
          <ac:spMkLst>
            <pc:docMk/>
            <pc:sldMk cId="3611862271" sldId="259"/>
            <ac:spMk id="5" creationId="{F94AC07B-6DCB-5C9F-83EE-E6CE1AA39E91}"/>
          </ac:spMkLst>
        </pc:spChg>
        <pc:spChg chg="add mod">
          <ac:chgData name="Michael Joseph Schneider" userId="0526a63a-26d6-4239-972a-179b08dd2c7c" providerId="ADAL" clId="{911C3B70-C070-CD45-90BA-13056C6200AE}" dt="2024-10-07T00:40:49.975" v="2011" actId="164"/>
          <ac:spMkLst>
            <pc:docMk/>
            <pc:sldMk cId="3611862271" sldId="259"/>
            <ac:spMk id="8" creationId="{5C69A5CE-1ED9-9E6C-87D4-9468AB71E8FB}"/>
          </ac:spMkLst>
        </pc:spChg>
        <pc:spChg chg="add mod">
          <ac:chgData name="Michael Joseph Schneider" userId="0526a63a-26d6-4239-972a-179b08dd2c7c" providerId="ADAL" clId="{911C3B70-C070-CD45-90BA-13056C6200AE}" dt="2024-10-07T00:44:42.342" v="2051" actId="164"/>
          <ac:spMkLst>
            <pc:docMk/>
            <pc:sldMk cId="3611862271" sldId="259"/>
            <ac:spMk id="9" creationId="{BA53F9E4-9A0C-855C-BBC2-513EF9971CE0}"/>
          </ac:spMkLst>
        </pc:spChg>
        <pc:spChg chg="add mod">
          <ac:chgData name="Michael Joseph Schneider" userId="0526a63a-26d6-4239-972a-179b08dd2c7c" providerId="ADAL" clId="{911C3B70-C070-CD45-90BA-13056C6200AE}" dt="2024-10-07T00:44:58.541" v="2054" actId="14100"/>
          <ac:spMkLst>
            <pc:docMk/>
            <pc:sldMk cId="3611862271" sldId="259"/>
            <ac:spMk id="10" creationId="{2765F4E3-6917-B201-A890-39E34821A274}"/>
          </ac:spMkLst>
        </pc:spChg>
        <pc:spChg chg="add mod">
          <ac:chgData name="Michael Joseph Schneider" userId="0526a63a-26d6-4239-972a-179b08dd2c7c" providerId="ADAL" clId="{911C3B70-C070-CD45-90BA-13056C6200AE}" dt="2024-10-07T00:41:22.258" v="2016" actId="164"/>
          <ac:spMkLst>
            <pc:docMk/>
            <pc:sldMk cId="3611862271" sldId="259"/>
            <ac:spMk id="13" creationId="{CDD04D7E-4CD0-9163-8D88-1DF7F0ACD8A2}"/>
          </ac:spMkLst>
        </pc:spChg>
        <pc:spChg chg="add mod">
          <ac:chgData name="Michael Joseph Schneider" userId="0526a63a-26d6-4239-972a-179b08dd2c7c" providerId="ADAL" clId="{911C3B70-C070-CD45-90BA-13056C6200AE}" dt="2024-10-07T00:45:31.818" v="2061" actId="164"/>
          <ac:spMkLst>
            <pc:docMk/>
            <pc:sldMk cId="3611862271" sldId="259"/>
            <ac:spMk id="18" creationId="{02CFC312-2CDB-027B-AAF4-9FEE275E0A8C}"/>
          </ac:spMkLst>
        </pc:spChg>
        <pc:spChg chg="add del mod">
          <ac:chgData name="Michael Joseph Schneider" userId="0526a63a-26d6-4239-972a-179b08dd2c7c" providerId="ADAL" clId="{911C3B70-C070-CD45-90BA-13056C6200AE}" dt="2024-10-07T00:44:04.947" v="2048" actId="478"/>
          <ac:spMkLst>
            <pc:docMk/>
            <pc:sldMk cId="3611862271" sldId="259"/>
            <ac:spMk id="19" creationId="{44605A8D-7E48-9C5C-B868-AFCA0DC1B36B}"/>
          </ac:spMkLst>
        </pc:spChg>
        <pc:spChg chg="add mod">
          <ac:chgData name="Michael Joseph Schneider" userId="0526a63a-26d6-4239-972a-179b08dd2c7c" providerId="ADAL" clId="{911C3B70-C070-CD45-90BA-13056C6200AE}" dt="2024-10-07T00:45:28.485" v="2060" actId="164"/>
          <ac:spMkLst>
            <pc:docMk/>
            <pc:sldMk cId="3611862271" sldId="259"/>
            <ac:spMk id="22" creationId="{B9A07A45-A07F-628A-B056-FE6500343246}"/>
          </ac:spMkLst>
        </pc:spChg>
        <pc:grpChg chg="add mod">
          <ac:chgData name="Michael Joseph Schneider" userId="0526a63a-26d6-4239-972a-179b08dd2c7c" providerId="ADAL" clId="{911C3B70-C070-CD45-90BA-13056C6200AE}" dt="2024-10-07T00:41:22.258" v="2016" actId="164"/>
          <ac:grpSpMkLst>
            <pc:docMk/>
            <pc:sldMk cId="3611862271" sldId="259"/>
            <ac:grpSpMk id="16" creationId="{6CD8A79F-A936-7673-8D61-9AC102BD5317}"/>
          </ac:grpSpMkLst>
        </pc:grpChg>
        <pc:grpChg chg="add mod">
          <ac:chgData name="Michael Joseph Schneider" userId="0526a63a-26d6-4239-972a-179b08dd2c7c" providerId="ADAL" clId="{911C3B70-C070-CD45-90BA-13056C6200AE}" dt="2024-10-07T00:46:23.669" v="2085" actId="164"/>
          <ac:grpSpMkLst>
            <pc:docMk/>
            <pc:sldMk cId="3611862271" sldId="259"/>
            <ac:grpSpMk id="17" creationId="{FC905FD9-247E-2FF4-CFB2-1030769EE007}"/>
          </ac:grpSpMkLst>
        </pc:grpChg>
        <pc:grpChg chg="add mod">
          <ac:chgData name="Michael Joseph Schneider" userId="0526a63a-26d6-4239-972a-179b08dd2c7c" providerId="ADAL" clId="{911C3B70-C070-CD45-90BA-13056C6200AE}" dt="2024-10-07T00:45:28.485" v="2060" actId="164"/>
          <ac:grpSpMkLst>
            <pc:docMk/>
            <pc:sldMk cId="3611862271" sldId="259"/>
            <ac:grpSpMk id="20" creationId="{77245300-2F61-95F9-029F-AEFD3BB8C7B0}"/>
          </ac:grpSpMkLst>
        </pc:grpChg>
        <pc:grpChg chg="add mod">
          <ac:chgData name="Michael Joseph Schneider" userId="0526a63a-26d6-4239-972a-179b08dd2c7c" providerId="ADAL" clId="{911C3B70-C070-CD45-90BA-13056C6200AE}" dt="2024-10-07T00:45:31.818" v="2061" actId="164"/>
          <ac:grpSpMkLst>
            <pc:docMk/>
            <pc:sldMk cId="3611862271" sldId="259"/>
            <ac:grpSpMk id="21" creationId="{2A0DAC67-AE2A-70A8-9137-384320E1C453}"/>
          </ac:grpSpMkLst>
        </pc:grpChg>
        <pc:grpChg chg="add mod">
          <ac:chgData name="Michael Joseph Schneider" userId="0526a63a-26d6-4239-972a-179b08dd2c7c" providerId="ADAL" clId="{911C3B70-C070-CD45-90BA-13056C6200AE}" dt="2024-10-07T00:45:51.438" v="2063" actId="164"/>
          <ac:grpSpMkLst>
            <pc:docMk/>
            <pc:sldMk cId="3611862271" sldId="259"/>
            <ac:grpSpMk id="23" creationId="{B38239FF-4593-E9CB-79D8-66A33399AD86}"/>
          </ac:grpSpMkLst>
        </pc:grpChg>
        <pc:grpChg chg="add mod">
          <ac:chgData name="Michael Joseph Schneider" userId="0526a63a-26d6-4239-972a-179b08dd2c7c" providerId="ADAL" clId="{911C3B70-C070-CD45-90BA-13056C6200AE}" dt="2024-10-07T00:45:51.438" v="2063" actId="164"/>
          <ac:grpSpMkLst>
            <pc:docMk/>
            <pc:sldMk cId="3611862271" sldId="259"/>
            <ac:grpSpMk id="24" creationId="{C5A7386F-1DF7-D53E-4215-47B174CAE864}"/>
          </ac:grpSpMkLst>
        </pc:grpChg>
        <pc:grpChg chg="add mod">
          <ac:chgData name="Michael Joseph Schneider" userId="0526a63a-26d6-4239-972a-179b08dd2c7c" providerId="ADAL" clId="{911C3B70-C070-CD45-90BA-13056C6200AE}" dt="2024-10-07T00:46:23.669" v="2085" actId="164"/>
          <ac:grpSpMkLst>
            <pc:docMk/>
            <pc:sldMk cId="3611862271" sldId="259"/>
            <ac:grpSpMk id="25" creationId="{C2FB3E09-D5B9-E05F-0710-20B0758498DF}"/>
          </ac:grpSpMkLst>
        </pc:grpChg>
        <pc:grpChg chg="add mod">
          <ac:chgData name="Michael Joseph Schneider" userId="0526a63a-26d6-4239-972a-179b08dd2c7c" providerId="ADAL" clId="{911C3B70-C070-CD45-90BA-13056C6200AE}" dt="2024-10-07T00:46:29.671" v="2086" actId="12788"/>
          <ac:grpSpMkLst>
            <pc:docMk/>
            <pc:sldMk cId="3611862271" sldId="259"/>
            <ac:grpSpMk id="26" creationId="{552D7A6A-6E1D-0965-61EB-6D89CAC198BA}"/>
          </ac:grpSpMkLst>
        </pc:grpChg>
        <pc:picChg chg="add mod">
          <ac:chgData name="Michael Joseph Schneider" userId="0526a63a-26d6-4239-972a-179b08dd2c7c" providerId="ADAL" clId="{911C3B70-C070-CD45-90BA-13056C6200AE}" dt="2024-10-07T00:40:49.975" v="2011" actId="164"/>
          <ac:picMkLst>
            <pc:docMk/>
            <pc:sldMk cId="3611862271" sldId="259"/>
            <ac:picMk id="7" creationId="{D1BF25F9-D37A-0D47-F0B9-B9221C163918}"/>
          </ac:picMkLst>
        </pc:picChg>
        <pc:picChg chg="add mod">
          <ac:chgData name="Michael Joseph Schneider" userId="0526a63a-26d6-4239-972a-179b08dd2c7c" providerId="ADAL" clId="{911C3B70-C070-CD45-90BA-13056C6200AE}" dt="2024-10-07T00:44:42.342" v="2051" actId="164"/>
          <ac:picMkLst>
            <pc:docMk/>
            <pc:sldMk cId="3611862271" sldId="259"/>
            <ac:picMk id="12" creationId="{5B476424-EDBC-8E0C-653D-2A048D87AB8B}"/>
          </ac:picMkLst>
        </pc:picChg>
        <pc:picChg chg="add mod">
          <ac:chgData name="Michael Joseph Schneider" userId="0526a63a-26d6-4239-972a-179b08dd2c7c" providerId="ADAL" clId="{911C3B70-C070-CD45-90BA-13056C6200AE}" dt="2024-10-07T00:44:21.508" v="2049" actId="164"/>
          <ac:picMkLst>
            <pc:docMk/>
            <pc:sldMk cId="3611862271" sldId="259"/>
            <ac:picMk id="15" creationId="{79DB21CB-ACE2-738E-067A-C9F9D16D616C}"/>
          </ac:picMkLst>
        </pc:picChg>
        <pc:picChg chg="add del mod">
          <ac:chgData name="Michael Joseph Schneider" userId="0526a63a-26d6-4239-972a-179b08dd2c7c" providerId="ADAL" clId="{911C3B70-C070-CD45-90BA-13056C6200AE}" dt="2024-10-07T00:31:26.094" v="1872" actId="478"/>
          <ac:picMkLst>
            <pc:docMk/>
            <pc:sldMk cId="3611862271" sldId="259"/>
            <ac:picMk id="1026" creationId="{8DFDF506-77AE-BED8-72E4-141C349DF103}"/>
          </ac:picMkLst>
        </pc:picChg>
        <pc:picChg chg="add del mod">
          <ac:chgData name="Michael Joseph Schneider" userId="0526a63a-26d6-4239-972a-179b08dd2c7c" providerId="ADAL" clId="{911C3B70-C070-CD45-90BA-13056C6200AE}" dt="2024-10-07T00:32:51.391" v="1880" actId="478"/>
          <ac:picMkLst>
            <pc:docMk/>
            <pc:sldMk cId="3611862271" sldId="259"/>
            <ac:picMk id="1028" creationId="{BF2F69B4-A8C5-66C0-8A8A-7874708DCFA6}"/>
          </ac:picMkLst>
        </pc:picChg>
        <pc:cxnChg chg="add del mod">
          <ac:chgData name="Michael Joseph Schneider" userId="0526a63a-26d6-4239-972a-179b08dd2c7c" providerId="ADAL" clId="{911C3B70-C070-CD45-90BA-13056C6200AE}" dt="2024-10-07T00:46:47.968" v="2088" actId="478"/>
          <ac:cxnSpMkLst>
            <pc:docMk/>
            <pc:sldMk cId="3611862271" sldId="259"/>
            <ac:cxnSpMk id="28" creationId="{0FD565B5-66D4-C3C1-B83E-2BC2E5EB888A}"/>
          </ac:cxnSpMkLst>
        </pc:cxnChg>
        <pc:cxnChg chg="add del mod">
          <ac:chgData name="Michael Joseph Schneider" userId="0526a63a-26d6-4239-972a-179b08dd2c7c" providerId="ADAL" clId="{911C3B70-C070-CD45-90BA-13056C6200AE}" dt="2024-10-07T00:48:10.233" v="2113" actId="478"/>
          <ac:cxnSpMkLst>
            <pc:docMk/>
            <pc:sldMk cId="3611862271" sldId="259"/>
            <ac:cxnSpMk id="30" creationId="{D63613EB-B9E9-A0C7-C816-CBF958BD7186}"/>
          </ac:cxnSpMkLst>
        </pc:cxnChg>
        <pc:cxnChg chg="add mod">
          <ac:chgData name="Michael Joseph Schneider" userId="0526a63a-26d6-4239-972a-179b08dd2c7c" providerId="ADAL" clId="{911C3B70-C070-CD45-90BA-13056C6200AE}" dt="2024-10-07T00:47:17.691" v="2098" actId="14100"/>
          <ac:cxnSpMkLst>
            <pc:docMk/>
            <pc:sldMk cId="3611862271" sldId="259"/>
            <ac:cxnSpMk id="33" creationId="{1A1611CF-2503-75B6-C9A2-A0C9E27610B4}"/>
          </ac:cxnSpMkLst>
        </pc:cxnChg>
      </pc:sldChg>
      <pc:sldChg chg="delSp modSp add del mod">
        <pc:chgData name="Michael Joseph Schneider" userId="0526a63a-26d6-4239-972a-179b08dd2c7c" providerId="ADAL" clId="{911C3B70-C070-CD45-90BA-13056C6200AE}" dt="2024-10-08T16:06:36.756" v="5493" actId="14100"/>
        <pc:sldMkLst>
          <pc:docMk/>
          <pc:sldMk cId="4124006609" sldId="302"/>
        </pc:sldMkLst>
        <pc:spChg chg="del">
          <ac:chgData name="Michael Joseph Schneider" userId="0526a63a-26d6-4239-972a-179b08dd2c7c" providerId="ADAL" clId="{911C3B70-C070-CD45-90BA-13056C6200AE}" dt="2024-10-07T00:26:34.267" v="1863" actId="478"/>
          <ac:spMkLst>
            <pc:docMk/>
            <pc:sldMk cId="4124006609" sldId="302"/>
            <ac:spMk id="2" creationId="{A9EAE57F-9208-81CD-5280-38586056B683}"/>
          </ac:spMkLst>
        </pc:spChg>
        <pc:spChg chg="mod">
          <ac:chgData name="Michael Joseph Schneider" userId="0526a63a-26d6-4239-972a-179b08dd2c7c" providerId="ADAL" clId="{911C3B70-C070-CD45-90BA-13056C6200AE}" dt="2024-10-08T16:06:36.756" v="5493" actId="14100"/>
          <ac:spMkLst>
            <pc:docMk/>
            <pc:sldMk cId="4124006609" sldId="302"/>
            <ac:spMk id="5" creationId="{0826B875-88EF-9FC4-5A1F-1BB0CA651BC1}"/>
          </ac:spMkLst>
        </pc:spChg>
      </pc:sldChg>
      <pc:sldChg chg="delSp add del mod">
        <pc:chgData name="Michael Joseph Schneider" userId="0526a63a-26d6-4239-972a-179b08dd2c7c" providerId="ADAL" clId="{911C3B70-C070-CD45-90BA-13056C6200AE}" dt="2024-10-07T00:26:40.975" v="1864" actId="478"/>
        <pc:sldMkLst>
          <pc:docMk/>
          <pc:sldMk cId="0" sldId="312"/>
        </pc:sldMkLst>
        <pc:spChg chg="del">
          <ac:chgData name="Michael Joseph Schneider" userId="0526a63a-26d6-4239-972a-179b08dd2c7c" providerId="ADAL" clId="{911C3B70-C070-CD45-90BA-13056C6200AE}" dt="2024-10-07T00:26:40.975" v="1864" actId="478"/>
          <ac:spMkLst>
            <pc:docMk/>
            <pc:sldMk cId="0" sldId="312"/>
            <ac:spMk id="3" creationId="{94AA6A78-1D75-A9F1-E5BD-18D3F03C78FD}"/>
          </ac:spMkLst>
        </pc:spChg>
        <pc:spChg chg="del">
          <ac:chgData name="Michael Joseph Schneider" userId="0526a63a-26d6-4239-972a-179b08dd2c7c" providerId="ADAL" clId="{911C3B70-C070-CD45-90BA-13056C6200AE}" dt="2024-10-07T00:26:40.975" v="1864" actId="478"/>
          <ac:spMkLst>
            <pc:docMk/>
            <pc:sldMk cId="0" sldId="312"/>
            <ac:spMk id="5" creationId="{7CE29C41-6B27-6F60-8168-62581B12D518}"/>
          </ac:spMkLst>
        </pc:spChg>
      </pc:sldChg>
      <pc:sldChg chg="addSp delSp modSp add del mod">
        <pc:chgData name="Michael Joseph Schneider" userId="0526a63a-26d6-4239-972a-179b08dd2c7c" providerId="ADAL" clId="{911C3B70-C070-CD45-90BA-13056C6200AE}" dt="2024-10-08T16:06:20.687" v="5490" actId="1076"/>
        <pc:sldMkLst>
          <pc:docMk/>
          <pc:sldMk cId="1644030922" sldId="348"/>
        </pc:sldMkLst>
        <pc:spChg chg="del">
          <ac:chgData name="Michael Joseph Schneider" userId="0526a63a-26d6-4239-972a-179b08dd2c7c" providerId="ADAL" clId="{911C3B70-C070-CD45-90BA-13056C6200AE}" dt="2024-10-07T00:26:31.326" v="1862" actId="478"/>
          <ac:spMkLst>
            <pc:docMk/>
            <pc:sldMk cId="1644030922" sldId="348"/>
            <ac:spMk id="2" creationId="{54320534-5ED4-DCAC-5D5A-16641CAF017A}"/>
          </ac:spMkLst>
        </pc:spChg>
        <pc:spChg chg="mod">
          <ac:chgData name="Michael Joseph Schneider" userId="0526a63a-26d6-4239-972a-179b08dd2c7c" providerId="ADAL" clId="{911C3B70-C070-CD45-90BA-13056C6200AE}" dt="2024-10-08T16:05:42.779" v="5485" actId="14100"/>
          <ac:spMkLst>
            <pc:docMk/>
            <pc:sldMk cId="1644030922" sldId="348"/>
            <ac:spMk id="3" creationId="{5433201F-B470-4FB6-3E2A-B4F0D1B28558}"/>
          </ac:spMkLst>
        </pc:spChg>
        <pc:spChg chg="del">
          <ac:chgData name="Michael Joseph Schneider" userId="0526a63a-26d6-4239-972a-179b08dd2c7c" providerId="ADAL" clId="{911C3B70-C070-CD45-90BA-13056C6200AE}" dt="2024-10-07T00:26:31.326" v="1862" actId="478"/>
          <ac:spMkLst>
            <pc:docMk/>
            <pc:sldMk cId="1644030922" sldId="348"/>
            <ac:spMk id="7" creationId="{CA99CC0F-C097-D682-7893-512CA8823C8D}"/>
          </ac:spMkLst>
        </pc:spChg>
        <pc:picChg chg="add mod">
          <ac:chgData name="Michael Joseph Schneider" userId="0526a63a-26d6-4239-972a-179b08dd2c7c" providerId="ADAL" clId="{911C3B70-C070-CD45-90BA-13056C6200AE}" dt="2024-10-08T16:06:20.687" v="5490" actId="1076"/>
          <ac:picMkLst>
            <pc:docMk/>
            <pc:sldMk cId="1644030922" sldId="348"/>
            <ac:picMk id="2" creationId="{813F4542-E97F-6DAD-9700-ACC5C465CDC2}"/>
          </ac:picMkLst>
        </pc:picChg>
        <pc:picChg chg="del">
          <ac:chgData name="Michael Joseph Schneider" userId="0526a63a-26d6-4239-972a-179b08dd2c7c" providerId="ADAL" clId="{911C3B70-C070-CD45-90BA-13056C6200AE}" dt="2024-10-08T16:06:17.107" v="5488" actId="478"/>
          <ac:picMkLst>
            <pc:docMk/>
            <pc:sldMk cId="1644030922" sldId="348"/>
            <ac:picMk id="8" creationId="{3C254048-5F72-A83C-B512-BC12EE8D1C29}"/>
          </ac:picMkLst>
        </pc:picChg>
      </pc:sldChg>
      <pc:sldChg chg="addSp delSp modSp add del mod">
        <pc:chgData name="Michael Joseph Schneider" userId="0526a63a-26d6-4239-972a-179b08dd2c7c" providerId="ADAL" clId="{911C3B70-C070-CD45-90BA-13056C6200AE}" dt="2024-10-07T00:26:27.367" v="1861" actId="478"/>
        <pc:sldMkLst>
          <pc:docMk/>
          <pc:sldMk cId="2427185321" sldId="365"/>
        </pc:sldMkLst>
        <pc:spChg chg="del">
          <ac:chgData name="Michael Joseph Schneider" userId="0526a63a-26d6-4239-972a-179b08dd2c7c" providerId="ADAL" clId="{911C3B70-C070-CD45-90BA-13056C6200AE}" dt="2024-10-07T00:26:27.367" v="1861" actId="478"/>
          <ac:spMkLst>
            <pc:docMk/>
            <pc:sldMk cId="2427185321" sldId="365"/>
            <ac:spMk id="2" creationId="{62534D10-69EC-215C-F4E5-4E27DD2E286D}"/>
          </ac:spMkLst>
        </pc:spChg>
        <pc:picChg chg="add mod modCrop">
          <ac:chgData name="Michael Joseph Schneider" userId="0526a63a-26d6-4239-972a-179b08dd2c7c" providerId="ADAL" clId="{911C3B70-C070-CD45-90BA-13056C6200AE}" dt="2024-10-07T00:26:20.143" v="1860" actId="167"/>
          <ac:picMkLst>
            <pc:docMk/>
            <pc:sldMk cId="2427185321" sldId="365"/>
            <ac:picMk id="5" creationId="{C1186C01-1CFB-32CE-9BCE-9E017307765F}"/>
          </ac:picMkLst>
        </pc:picChg>
      </pc:sldChg>
      <pc:sldChg chg="modSp add mod">
        <pc:chgData name="Michael Joseph Schneider" userId="0526a63a-26d6-4239-972a-179b08dd2c7c" providerId="ADAL" clId="{911C3B70-C070-CD45-90BA-13056C6200AE}" dt="2024-10-08T16:07:12.636" v="5496" actId="1076"/>
        <pc:sldMkLst>
          <pc:docMk/>
          <pc:sldMk cId="0" sldId="366"/>
        </pc:sldMkLst>
        <pc:grpChg chg="mod">
          <ac:chgData name="Michael Joseph Schneider" userId="0526a63a-26d6-4239-972a-179b08dd2c7c" providerId="ADAL" clId="{911C3B70-C070-CD45-90BA-13056C6200AE}" dt="2024-10-08T16:07:12.636" v="5496" actId="1076"/>
          <ac:grpSpMkLst>
            <pc:docMk/>
            <pc:sldMk cId="0" sldId="366"/>
            <ac:grpSpMk id="11" creationId="{28D7F67B-DD1B-B689-C573-7375DC923FCC}"/>
          </ac:grpSpMkLst>
        </pc:grpChg>
      </pc:sldChg>
      <pc:sldChg chg="modSp new del mod">
        <pc:chgData name="Michael Joseph Schneider" userId="0526a63a-26d6-4239-972a-179b08dd2c7c" providerId="ADAL" clId="{911C3B70-C070-CD45-90BA-13056C6200AE}" dt="2024-10-07T01:08:40.767" v="2279" actId="2696"/>
        <pc:sldMkLst>
          <pc:docMk/>
          <pc:sldMk cId="3327555248" sldId="366"/>
        </pc:sldMkLst>
        <pc:spChg chg="mod">
          <ac:chgData name="Michael Joseph Schneider" userId="0526a63a-26d6-4239-972a-179b08dd2c7c" providerId="ADAL" clId="{911C3B70-C070-CD45-90BA-13056C6200AE}" dt="2024-10-07T00:49:00.608" v="2119" actId="27636"/>
          <ac:spMkLst>
            <pc:docMk/>
            <pc:sldMk cId="3327555248" sldId="366"/>
            <ac:spMk id="2" creationId="{554ABAC4-1170-B20A-0D1A-6D04FDD9DB51}"/>
          </ac:spMkLst>
        </pc:spChg>
        <pc:spChg chg="mod">
          <ac:chgData name="Michael Joseph Schneider" userId="0526a63a-26d6-4239-972a-179b08dd2c7c" providerId="ADAL" clId="{911C3B70-C070-CD45-90BA-13056C6200AE}" dt="2024-10-07T01:08:34.086" v="2274" actId="21"/>
          <ac:spMkLst>
            <pc:docMk/>
            <pc:sldMk cId="3327555248" sldId="366"/>
            <ac:spMk id="3" creationId="{8B1B2712-FACC-EAE3-CE0B-35CE32114B4C}"/>
          </ac:spMkLst>
        </pc:spChg>
      </pc:sldChg>
      <pc:sldChg chg="addSp delSp modSp new mod modNotesTx">
        <pc:chgData name="Michael Joseph Schneider" userId="0526a63a-26d6-4239-972a-179b08dd2c7c" providerId="ADAL" clId="{911C3B70-C070-CD45-90BA-13056C6200AE}" dt="2024-10-07T01:27:28.405" v="2496" actId="6549"/>
        <pc:sldMkLst>
          <pc:docMk/>
          <pc:sldMk cId="3472990796" sldId="367"/>
        </pc:sldMkLst>
        <pc:spChg chg="mod">
          <ac:chgData name="Michael Joseph Schneider" userId="0526a63a-26d6-4239-972a-179b08dd2c7c" providerId="ADAL" clId="{911C3B70-C070-CD45-90BA-13056C6200AE}" dt="2024-10-07T01:19:04.584" v="2354" actId="122"/>
          <ac:spMkLst>
            <pc:docMk/>
            <pc:sldMk cId="3472990796" sldId="367"/>
            <ac:spMk id="2" creationId="{FE9882CA-1EC5-8C22-F778-B147C55DEFD2}"/>
          </ac:spMkLst>
        </pc:spChg>
        <pc:spChg chg="del mod">
          <ac:chgData name="Michael Joseph Schneider" userId="0526a63a-26d6-4239-972a-179b08dd2c7c" providerId="ADAL" clId="{911C3B70-C070-CD45-90BA-13056C6200AE}" dt="2024-10-07T01:17:43.410" v="2331" actId="478"/>
          <ac:spMkLst>
            <pc:docMk/>
            <pc:sldMk cId="3472990796" sldId="367"/>
            <ac:spMk id="3" creationId="{E4BB18F8-4FCD-084D-9A7E-D706BDF58415}"/>
          </ac:spMkLst>
        </pc:spChg>
        <pc:spChg chg="add mod">
          <ac:chgData name="Michael Joseph Schneider" userId="0526a63a-26d6-4239-972a-179b08dd2c7c" providerId="ADAL" clId="{911C3B70-C070-CD45-90BA-13056C6200AE}" dt="2024-10-07T01:18:56.443" v="2352" actId="164"/>
          <ac:spMkLst>
            <pc:docMk/>
            <pc:sldMk cId="3472990796" sldId="367"/>
            <ac:spMk id="4" creationId="{EE14954D-705C-3B47-D822-900AF1A95C95}"/>
          </ac:spMkLst>
        </pc:spChg>
        <pc:spChg chg="add mod">
          <ac:chgData name="Michael Joseph Schneider" userId="0526a63a-26d6-4239-972a-179b08dd2c7c" providerId="ADAL" clId="{911C3B70-C070-CD45-90BA-13056C6200AE}" dt="2024-10-07T01:18:56.443" v="2352" actId="164"/>
          <ac:spMkLst>
            <pc:docMk/>
            <pc:sldMk cId="3472990796" sldId="367"/>
            <ac:spMk id="5" creationId="{3473BC96-79BE-DDA0-4E35-908AD792C970}"/>
          </ac:spMkLst>
        </pc:spChg>
        <pc:spChg chg="add mod">
          <ac:chgData name="Michael Joseph Schneider" userId="0526a63a-26d6-4239-972a-179b08dd2c7c" providerId="ADAL" clId="{911C3B70-C070-CD45-90BA-13056C6200AE}" dt="2024-10-07T01:18:56.443" v="2352" actId="164"/>
          <ac:spMkLst>
            <pc:docMk/>
            <pc:sldMk cId="3472990796" sldId="367"/>
            <ac:spMk id="6" creationId="{E6495FC3-0A27-17BA-32FD-BCFDA2A0F5BB}"/>
          </ac:spMkLst>
        </pc:spChg>
        <pc:spChg chg="add mod">
          <ac:chgData name="Michael Joseph Schneider" userId="0526a63a-26d6-4239-972a-179b08dd2c7c" providerId="ADAL" clId="{911C3B70-C070-CD45-90BA-13056C6200AE}" dt="2024-10-07T01:26:41.815" v="2488" actId="1036"/>
          <ac:spMkLst>
            <pc:docMk/>
            <pc:sldMk cId="3472990796" sldId="367"/>
            <ac:spMk id="8" creationId="{74C7906F-2E42-A4D4-73D3-7D133CA31587}"/>
          </ac:spMkLst>
        </pc:spChg>
        <pc:spChg chg="add del mod">
          <ac:chgData name="Michael Joseph Schneider" userId="0526a63a-26d6-4239-972a-179b08dd2c7c" providerId="ADAL" clId="{911C3B70-C070-CD45-90BA-13056C6200AE}" dt="2024-10-07T01:26:59.559" v="2492" actId="478"/>
          <ac:spMkLst>
            <pc:docMk/>
            <pc:sldMk cId="3472990796" sldId="367"/>
            <ac:spMk id="9" creationId="{56988AB3-8F42-5C48-F2EE-74FF2F4DA9A8}"/>
          </ac:spMkLst>
        </pc:spChg>
        <pc:spChg chg="add del mod">
          <ac:chgData name="Michael Joseph Schneider" userId="0526a63a-26d6-4239-972a-179b08dd2c7c" providerId="ADAL" clId="{911C3B70-C070-CD45-90BA-13056C6200AE}" dt="2024-10-07T01:26:59.559" v="2492" actId="478"/>
          <ac:spMkLst>
            <pc:docMk/>
            <pc:sldMk cId="3472990796" sldId="367"/>
            <ac:spMk id="10" creationId="{93CF1D1B-2D8B-A94E-69B5-589D971365B4}"/>
          </ac:spMkLst>
        </pc:spChg>
        <pc:spChg chg="add mod">
          <ac:chgData name="Michael Joseph Schneider" userId="0526a63a-26d6-4239-972a-179b08dd2c7c" providerId="ADAL" clId="{911C3B70-C070-CD45-90BA-13056C6200AE}" dt="2024-10-07T01:21:30.962" v="2418" actId="164"/>
          <ac:spMkLst>
            <pc:docMk/>
            <pc:sldMk cId="3472990796" sldId="367"/>
            <ac:spMk id="11" creationId="{B53195AC-C5A7-1FDB-B267-58E546EC3426}"/>
          </ac:spMkLst>
        </pc:spChg>
        <pc:spChg chg="add mod">
          <ac:chgData name="Michael Joseph Schneider" userId="0526a63a-26d6-4239-972a-179b08dd2c7c" providerId="ADAL" clId="{911C3B70-C070-CD45-90BA-13056C6200AE}" dt="2024-10-07T01:26:49.366" v="2489"/>
          <ac:spMkLst>
            <pc:docMk/>
            <pc:sldMk cId="3472990796" sldId="367"/>
            <ac:spMk id="21" creationId="{3981A2E3-DACC-DD52-B7CA-4F524D38E30E}"/>
          </ac:spMkLst>
        </pc:spChg>
        <pc:grpChg chg="add mod">
          <ac:chgData name="Michael Joseph Schneider" userId="0526a63a-26d6-4239-972a-179b08dd2c7c" providerId="ADAL" clId="{911C3B70-C070-CD45-90BA-13056C6200AE}" dt="2024-10-07T01:19:01.301" v="2353" actId="12788"/>
          <ac:grpSpMkLst>
            <pc:docMk/>
            <pc:sldMk cId="3472990796" sldId="367"/>
            <ac:grpSpMk id="7" creationId="{F17C94AD-1706-1BA2-92FD-6ABA1E3EFA2F}"/>
          </ac:grpSpMkLst>
        </pc:grpChg>
        <pc:grpChg chg="add mod">
          <ac:chgData name="Michael Joseph Schneider" userId="0526a63a-26d6-4239-972a-179b08dd2c7c" providerId="ADAL" clId="{911C3B70-C070-CD45-90BA-13056C6200AE}" dt="2024-10-07T01:26:20.875" v="2482" actId="12789"/>
          <ac:grpSpMkLst>
            <pc:docMk/>
            <pc:sldMk cId="3472990796" sldId="367"/>
            <ac:grpSpMk id="14" creationId="{DF605D31-D2BF-1186-AD85-DAF5701F293A}"/>
          </ac:grpSpMkLst>
        </pc:grpChg>
        <pc:picChg chg="add mod">
          <ac:chgData name="Michael Joseph Schneider" userId="0526a63a-26d6-4239-972a-179b08dd2c7c" providerId="ADAL" clId="{911C3B70-C070-CD45-90BA-13056C6200AE}" dt="2024-10-07T01:21:30.962" v="2418" actId="164"/>
          <ac:picMkLst>
            <pc:docMk/>
            <pc:sldMk cId="3472990796" sldId="367"/>
            <ac:picMk id="13" creationId="{21D645F8-AAEA-FE27-0BC5-87B5F03B92BA}"/>
          </ac:picMkLst>
        </pc:picChg>
        <pc:picChg chg="add del mod">
          <ac:chgData name="Michael Joseph Schneider" userId="0526a63a-26d6-4239-972a-179b08dd2c7c" providerId="ADAL" clId="{911C3B70-C070-CD45-90BA-13056C6200AE}" dt="2024-10-07T01:26:59.559" v="2492" actId="478"/>
          <ac:picMkLst>
            <pc:docMk/>
            <pc:sldMk cId="3472990796" sldId="367"/>
            <ac:picMk id="16" creationId="{C8BB7B08-4B19-4362-9915-B8F8247388DA}"/>
          </ac:picMkLst>
        </pc:picChg>
        <pc:picChg chg="add del mod">
          <ac:chgData name="Michael Joseph Schneider" userId="0526a63a-26d6-4239-972a-179b08dd2c7c" providerId="ADAL" clId="{911C3B70-C070-CD45-90BA-13056C6200AE}" dt="2024-10-07T01:24:57.357" v="2448" actId="478"/>
          <ac:picMkLst>
            <pc:docMk/>
            <pc:sldMk cId="3472990796" sldId="367"/>
            <ac:picMk id="18" creationId="{6E08372C-0D9A-DB68-FC6F-896430F4A40E}"/>
          </ac:picMkLst>
        </pc:picChg>
        <pc:picChg chg="add del mod">
          <ac:chgData name="Michael Joseph Schneider" userId="0526a63a-26d6-4239-972a-179b08dd2c7c" providerId="ADAL" clId="{911C3B70-C070-CD45-90BA-13056C6200AE}" dt="2024-10-07T01:26:59.559" v="2492" actId="478"/>
          <ac:picMkLst>
            <pc:docMk/>
            <pc:sldMk cId="3472990796" sldId="367"/>
            <ac:picMk id="20" creationId="{876BC8EB-0980-921A-58DF-5B22F6EAAAE6}"/>
          </ac:picMkLst>
        </pc:picChg>
      </pc:sldChg>
      <pc:sldChg chg="addSp delSp modSp new del mod">
        <pc:chgData name="Michael Joseph Schneider" userId="0526a63a-26d6-4239-972a-179b08dd2c7c" providerId="ADAL" clId="{911C3B70-C070-CD45-90BA-13056C6200AE}" dt="2024-10-08T14:31:58.642" v="4591" actId="2696"/>
        <pc:sldMkLst>
          <pc:docMk/>
          <pc:sldMk cId="1363200384" sldId="368"/>
        </pc:sldMkLst>
        <pc:spChg chg="mod">
          <ac:chgData name="Michael Joseph Schneider" userId="0526a63a-26d6-4239-972a-179b08dd2c7c" providerId="ADAL" clId="{911C3B70-C070-CD45-90BA-13056C6200AE}" dt="2024-10-08T14:28:44.520" v="4554" actId="1076"/>
          <ac:spMkLst>
            <pc:docMk/>
            <pc:sldMk cId="1363200384" sldId="368"/>
            <ac:spMk id="2" creationId="{6DC1DC68-B87E-78A0-A88A-FAE8C565624C}"/>
          </ac:spMkLst>
        </pc:spChg>
        <pc:spChg chg="del mod">
          <ac:chgData name="Michael Joseph Schneider" userId="0526a63a-26d6-4239-972a-179b08dd2c7c" providerId="ADAL" clId="{911C3B70-C070-CD45-90BA-13056C6200AE}" dt="2024-10-08T14:26:55.865" v="4529" actId="478"/>
          <ac:spMkLst>
            <pc:docMk/>
            <pc:sldMk cId="1363200384" sldId="368"/>
            <ac:spMk id="3" creationId="{DB6CCBE2-7ECB-188F-BD4A-A25FEF53A042}"/>
          </ac:spMkLst>
        </pc:spChg>
        <pc:spChg chg="add del mod">
          <ac:chgData name="Michael Joseph Schneider" userId="0526a63a-26d6-4239-972a-179b08dd2c7c" providerId="ADAL" clId="{911C3B70-C070-CD45-90BA-13056C6200AE}" dt="2024-10-08T14:26:57.614" v="4530" actId="478"/>
          <ac:spMkLst>
            <pc:docMk/>
            <pc:sldMk cId="1363200384" sldId="368"/>
            <ac:spMk id="5" creationId="{3129F19C-F628-921E-4F39-8F85C718BBA0}"/>
          </ac:spMkLst>
        </pc:spChg>
        <pc:picChg chg="add del mod">
          <ac:chgData name="Michael Joseph Schneider" userId="0526a63a-26d6-4239-972a-179b08dd2c7c" providerId="ADAL" clId="{911C3B70-C070-CD45-90BA-13056C6200AE}" dt="2024-10-08T14:29:26.099" v="4560" actId="478"/>
          <ac:picMkLst>
            <pc:docMk/>
            <pc:sldMk cId="1363200384" sldId="368"/>
            <ac:picMk id="7" creationId="{51663546-FEE4-80CC-5050-5660A8CDDDC6}"/>
          </ac:picMkLst>
        </pc:picChg>
        <pc:picChg chg="add del mod">
          <ac:chgData name="Michael Joseph Schneider" userId="0526a63a-26d6-4239-972a-179b08dd2c7c" providerId="ADAL" clId="{911C3B70-C070-CD45-90BA-13056C6200AE}" dt="2024-10-08T14:28:00.583" v="4540" actId="21"/>
          <ac:picMkLst>
            <pc:docMk/>
            <pc:sldMk cId="1363200384" sldId="368"/>
            <ac:picMk id="9" creationId="{57691CBD-EDCA-17BD-3230-5A1DF8A3E292}"/>
          </ac:picMkLst>
        </pc:picChg>
        <pc:picChg chg="add mod modCrop">
          <ac:chgData name="Michael Joseph Schneider" userId="0526a63a-26d6-4239-972a-179b08dd2c7c" providerId="ADAL" clId="{911C3B70-C070-CD45-90BA-13056C6200AE}" dt="2024-10-08T14:28:46.455" v="4555" actId="1076"/>
          <ac:picMkLst>
            <pc:docMk/>
            <pc:sldMk cId="1363200384" sldId="368"/>
            <ac:picMk id="11" creationId="{E2B8A24F-CD7F-31D6-B9A9-84BF4641F90C}"/>
          </ac:picMkLst>
        </pc:picChg>
        <pc:picChg chg="add mod">
          <ac:chgData name="Michael Joseph Schneider" userId="0526a63a-26d6-4239-972a-179b08dd2c7c" providerId="ADAL" clId="{911C3B70-C070-CD45-90BA-13056C6200AE}" dt="2024-10-08T14:29:07.487" v="4558" actId="1076"/>
          <ac:picMkLst>
            <pc:docMk/>
            <pc:sldMk cId="1363200384" sldId="368"/>
            <ac:picMk id="12" creationId="{403CC0A1-4E92-A4F1-F404-E4C9C8E653E9}"/>
          </ac:picMkLst>
        </pc:picChg>
      </pc:sldChg>
      <pc:sldChg chg="addSp delSp modSp new del mod modNotesTx">
        <pc:chgData name="Michael Joseph Schneider" userId="0526a63a-26d6-4239-972a-179b08dd2c7c" providerId="ADAL" clId="{911C3B70-C070-CD45-90BA-13056C6200AE}" dt="2024-10-08T15:09:42.328" v="4814" actId="2696"/>
        <pc:sldMkLst>
          <pc:docMk/>
          <pc:sldMk cId="1961597641" sldId="369"/>
        </pc:sldMkLst>
        <pc:spChg chg="mod">
          <ac:chgData name="Michael Joseph Schneider" userId="0526a63a-26d6-4239-972a-179b08dd2c7c" providerId="ADAL" clId="{911C3B70-C070-CD45-90BA-13056C6200AE}" dt="2024-10-04T20:25:11.240" v="260" actId="20577"/>
          <ac:spMkLst>
            <pc:docMk/>
            <pc:sldMk cId="1961597641" sldId="369"/>
            <ac:spMk id="2" creationId="{1CFCE6B5-EBE6-4955-7755-0AD9A9BD8707}"/>
          </ac:spMkLst>
        </pc:spChg>
        <pc:spChg chg="del mod">
          <ac:chgData name="Michael Joseph Schneider" userId="0526a63a-26d6-4239-972a-179b08dd2c7c" providerId="ADAL" clId="{911C3B70-C070-CD45-90BA-13056C6200AE}" dt="2024-10-08T14:50:30.996" v="4777" actId="478"/>
          <ac:spMkLst>
            <pc:docMk/>
            <pc:sldMk cId="1961597641" sldId="369"/>
            <ac:spMk id="3" creationId="{B3F0A2F6-7585-22F4-46CB-F9FB339F790D}"/>
          </ac:spMkLst>
        </pc:spChg>
        <pc:picChg chg="add mod">
          <ac:chgData name="Michael Joseph Schneider" userId="0526a63a-26d6-4239-972a-179b08dd2c7c" providerId="ADAL" clId="{911C3B70-C070-CD45-90BA-13056C6200AE}" dt="2024-10-08T14:51:25.594" v="4791" actId="1076"/>
          <ac:picMkLst>
            <pc:docMk/>
            <pc:sldMk cId="1961597641" sldId="369"/>
            <ac:picMk id="5" creationId="{54A76AEA-FEE7-328B-843D-F1992EBC07A1}"/>
          </ac:picMkLst>
        </pc:picChg>
      </pc:sldChg>
      <pc:sldChg chg="addSp delSp modSp new mod modNotesTx">
        <pc:chgData name="Michael Joseph Schneider" userId="0526a63a-26d6-4239-972a-179b08dd2c7c" providerId="ADAL" clId="{911C3B70-C070-CD45-90BA-13056C6200AE}" dt="2024-10-08T15:32:02.373" v="5069"/>
        <pc:sldMkLst>
          <pc:docMk/>
          <pc:sldMk cId="560493407" sldId="370"/>
        </pc:sldMkLst>
        <pc:spChg chg="mod">
          <ac:chgData name="Michael Joseph Schneider" userId="0526a63a-26d6-4239-972a-179b08dd2c7c" providerId="ADAL" clId="{911C3B70-C070-CD45-90BA-13056C6200AE}" dt="2024-10-04T20:25:28.442" v="273" actId="790"/>
          <ac:spMkLst>
            <pc:docMk/>
            <pc:sldMk cId="560493407" sldId="370"/>
            <ac:spMk id="2" creationId="{1A3A58EA-6E9D-188D-E7EF-0CABEE07CA25}"/>
          </ac:spMkLst>
        </pc:spChg>
        <pc:spChg chg="del mod">
          <ac:chgData name="Michael Joseph Schneider" userId="0526a63a-26d6-4239-972a-179b08dd2c7c" providerId="ADAL" clId="{911C3B70-C070-CD45-90BA-13056C6200AE}" dt="2024-10-08T15:31:56.314" v="5067" actId="478"/>
          <ac:spMkLst>
            <pc:docMk/>
            <pc:sldMk cId="560493407" sldId="370"/>
            <ac:spMk id="3" creationId="{2311507C-66EC-C297-9FAC-8B83CE9C7FFF}"/>
          </ac:spMkLst>
        </pc:spChg>
        <pc:spChg chg="add del mod">
          <ac:chgData name="Michael Joseph Schneider" userId="0526a63a-26d6-4239-972a-179b08dd2c7c" providerId="ADAL" clId="{911C3B70-C070-CD45-90BA-13056C6200AE}" dt="2024-10-08T15:32:00.357" v="5068" actId="478"/>
          <ac:spMkLst>
            <pc:docMk/>
            <pc:sldMk cId="560493407" sldId="370"/>
            <ac:spMk id="5" creationId="{8F12CDA1-A68B-F3F8-0B1E-FF0BD6E3D2C7}"/>
          </ac:spMkLst>
        </pc:spChg>
        <pc:picChg chg="add">
          <ac:chgData name="Michael Joseph Schneider" userId="0526a63a-26d6-4239-972a-179b08dd2c7c" providerId="ADAL" clId="{911C3B70-C070-CD45-90BA-13056C6200AE}" dt="2024-10-08T15:32:02.373" v="5069"/>
          <ac:picMkLst>
            <pc:docMk/>
            <pc:sldMk cId="560493407" sldId="370"/>
            <ac:picMk id="3074" creationId="{C3B2B996-2F57-9FBD-B99F-76C825402FE5}"/>
          </ac:picMkLst>
        </pc:picChg>
      </pc:sldChg>
      <pc:sldChg chg="addSp delSp modSp new mod">
        <pc:chgData name="Michael Joseph Schneider" userId="0526a63a-26d6-4239-972a-179b08dd2c7c" providerId="ADAL" clId="{911C3B70-C070-CD45-90BA-13056C6200AE}" dt="2024-10-08T15:56:06.773" v="5437" actId="20577"/>
        <pc:sldMkLst>
          <pc:docMk/>
          <pc:sldMk cId="3269442434" sldId="371"/>
        </pc:sldMkLst>
        <pc:spChg chg="mod">
          <ac:chgData name="Michael Joseph Schneider" userId="0526a63a-26d6-4239-972a-179b08dd2c7c" providerId="ADAL" clId="{911C3B70-C070-CD45-90BA-13056C6200AE}" dt="2024-10-08T15:56:06.773" v="5437" actId="20577"/>
          <ac:spMkLst>
            <pc:docMk/>
            <pc:sldMk cId="3269442434" sldId="371"/>
            <ac:spMk id="2" creationId="{BF04A98C-6FC8-4715-6E56-267EF87793FC}"/>
          </ac:spMkLst>
        </pc:spChg>
        <pc:spChg chg="del mod">
          <ac:chgData name="Michael Joseph Schneider" userId="0526a63a-26d6-4239-972a-179b08dd2c7c" providerId="ADAL" clId="{911C3B70-C070-CD45-90BA-13056C6200AE}" dt="2024-10-08T15:45:47.301" v="5218" actId="478"/>
          <ac:spMkLst>
            <pc:docMk/>
            <pc:sldMk cId="3269442434" sldId="371"/>
            <ac:spMk id="3" creationId="{AFEAF71A-820A-6436-1415-047EF21723CA}"/>
          </ac:spMkLst>
        </pc:spChg>
        <pc:spChg chg="add del mod">
          <ac:chgData name="Michael Joseph Schneider" userId="0526a63a-26d6-4239-972a-179b08dd2c7c" providerId="ADAL" clId="{911C3B70-C070-CD45-90BA-13056C6200AE}" dt="2024-10-08T15:45:49.488" v="5219" actId="478"/>
          <ac:spMkLst>
            <pc:docMk/>
            <pc:sldMk cId="3269442434" sldId="371"/>
            <ac:spMk id="5" creationId="{6F116BCA-5AA2-AECA-796B-79526E3DFDF1}"/>
          </ac:spMkLst>
        </pc:spChg>
        <pc:picChg chg="add mod">
          <ac:chgData name="Michael Joseph Schneider" userId="0526a63a-26d6-4239-972a-179b08dd2c7c" providerId="ADAL" clId="{911C3B70-C070-CD45-90BA-13056C6200AE}" dt="2024-10-08T15:46:21.913" v="5229" actId="1076"/>
          <ac:picMkLst>
            <pc:docMk/>
            <pc:sldMk cId="3269442434" sldId="371"/>
            <ac:picMk id="6146" creationId="{BE9177E1-2C97-E770-AF31-AAA3721B8BB7}"/>
          </ac:picMkLst>
        </pc:picChg>
      </pc:sldChg>
      <pc:sldChg chg="addSp delSp modSp new mod">
        <pc:chgData name="Michael Joseph Schneider" userId="0526a63a-26d6-4239-972a-179b08dd2c7c" providerId="ADAL" clId="{911C3B70-C070-CD45-90BA-13056C6200AE}" dt="2024-10-08T14:47:08.657" v="4760" actId="1076"/>
        <pc:sldMkLst>
          <pc:docMk/>
          <pc:sldMk cId="1054604457" sldId="372"/>
        </pc:sldMkLst>
        <pc:spChg chg="mod">
          <ac:chgData name="Michael Joseph Schneider" userId="0526a63a-26d6-4239-972a-179b08dd2c7c" providerId="ADAL" clId="{911C3B70-C070-CD45-90BA-13056C6200AE}" dt="2024-10-07T19:48:34.564" v="3536" actId="20577"/>
          <ac:spMkLst>
            <pc:docMk/>
            <pc:sldMk cId="1054604457" sldId="372"/>
            <ac:spMk id="2" creationId="{FD67211D-DF74-315E-8E84-67B6FB5B69BB}"/>
          </ac:spMkLst>
        </pc:spChg>
        <pc:spChg chg="del mod">
          <ac:chgData name="Michael Joseph Schneider" userId="0526a63a-26d6-4239-972a-179b08dd2c7c" providerId="ADAL" clId="{911C3B70-C070-CD45-90BA-13056C6200AE}" dt="2024-10-07T19:48:29.055" v="3526" actId="478"/>
          <ac:spMkLst>
            <pc:docMk/>
            <pc:sldMk cId="1054604457" sldId="372"/>
            <ac:spMk id="3" creationId="{E48EF9A4-7BE8-D0E4-20B5-5B1D8BA47642}"/>
          </ac:spMkLst>
        </pc:spChg>
        <pc:spChg chg="add del mod">
          <ac:chgData name="Michael Joseph Schneider" userId="0526a63a-26d6-4239-972a-179b08dd2c7c" providerId="ADAL" clId="{911C3B70-C070-CD45-90BA-13056C6200AE}" dt="2024-10-07T19:48:30.972" v="3527" actId="478"/>
          <ac:spMkLst>
            <pc:docMk/>
            <pc:sldMk cId="1054604457" sldId="372"/>
            <ac:spMk id="5" creationId="{DB9F8D80-FC84-E3B8-38FD-B882BC38F216}"/>
          </ac:spMkLst>
        </pc:spChg>
        <pc:picChg chg="add mod modCrop">
          <ac:chgData name="Michael Joseph Schneider" userId="0526a63a-26d6-4239-972a-179b08dd2c7c" providerId="ADAL" clId="{911C3B70-C070-CD45-90BA-13056C6200AE}" dt="2024-10-08T14:47:08.657" v="4760" actId="1076"/>
          <ac:picMkLst>
            <pc:docMk/>
            <pc:sldMk cId="1054604457" sldId="372"/>
            <ac:picMk id="4" creationId="{A39D4663-2237-5F6A-BE6D-37DB19E2FDE0}"/>
          </ac:picMkLst>
        </pc:picChg>
        <pc:picChg chg="add del mod modCrop">
          <ac:chgData name="Michael Joseph Schneider" userId="0526a63a-26d6-4239-972a-179b08dd2c7c" providerId="ADAL" clId="{911C3B70-C070-CD45-90BA-13056C6200AE}" dt="2024-10-08T14:47:06.527" v="4759" actId="478"/>
          <ac:picMkLst>
            <pc:docMk/>
            <pc:sldMk cId="1054604457" sldId="372"/>
            <ac:picMk id="6" creationId="{A1982F42-7AA5-41B0-7F86-06A82C8C0280}"/>
          </ac:picMkLst>
        </pc:picChg>
      </pc:sldChg>
      <pc:sldChg chg="addSp delSp modSp new mod">
        <pc:chgData name="Michael Joseph Schneider" userId="0526a63a-26d6-4239-972a-179b08dd2c7c" providerId="ADAL" clId="{911C3B70-C070-CD45-90BA-13056C6200AE}" dt="2024-10-08T15:43:51.853" v="5216" actId="20577"/>
        <pc:sldMkLst>
          <pc:docMk/>
          <pc:sldMk cId="209485729" sldId="373"/>
        </pc:sldMkLst>
        <pc:spChg chg="mod">
          <ac:chgData name="Michael Joseph Schneider" userId="0526a63a-26d6-4239-972a-179b08dd2c7c" providerId="ADAL" clId="{911C3B70-C070-CD45-90BA-13056C6200AE}" dt="2024-10-08T15:43:51.853" v="5216" actId="20577"/>
          <ac:spMkLst>
            <pc:docMk/>
            <pc:sldMk cId="209485729" sldId="373"/>
            <ac:spMk id="2" creationId="{73486A44-E572-0369-5266-1FFD273E1565}"/>
          </ac:spMkLst>
        </pc:spChg>
        <pc:spChg chg="del mod">
          <ac:chgData name="Michael Joseph Schneider" userId="0526a63a-26d6-4239-972a-179b08dd2c7c" providerId="ADAL" clId="{911C3B70-C070-CD45-90BA-13056C6200AE}" dt="2024-10-07T19:55:17.048" v="3732" actId="478"/>
          <ac:spMkLst>
            <pc:docMk/>
            <pc:sldMk cId="209485729" sldId="373"/>
            <ac:spMk id="3" creationId="{C975315F-0E67-57B4-E794-CE5093D0EF5D}"/>
          </ac:spMkLst>
        </pc:spChg>
        <pc:spChg chg="add del mod">
          <ac:chgData name="Michael Joseph Schneider" userId="0526a63a-26d6-4239-972a-179b08dd2c7c" providerId="ADAL" clId="{911C3B70-C070-CD45-90BA-13056C6200AE}" dt="2024-10-08T15:38:58.685" v="5182" actId="478"/>
          <ac:spMkLst>
            <pc:docMk/>
            <pc:sldMk cId="209485729" sldId="373"/>
            <ac:spMk id="5" creationId="{FFD94F0F-3716-2D9D-FD56-7AD29D6A62C6}"/>
          </ac:spMkLst>
        </pc:spChg>
        <pc:spChg chg="add del mod">
          <ac:chgData name="Michael Joseph Schneider" userId="0526a63a-26d6-4239-972a-179b08dd2c7c" providerId="ADAL" clId="{911C3B70-C070-CD45-90BA-13056C6200AE}" dt="2024-10-08T15:39:06.562" v="5186" actId="478"/>
          <ac:spMkLst>
            <pc:docMk/>
            <pc:sldMk cId="209485729" sldId="373"/>
            <ac:spMk id="7" creationId="{398B4E4A-A9E3-1306-4774-77233F4CFD29}"/>
          </ac:spMkLst>
        </pc:spChg>
        <pc:picChg chg="add mod">
          <ac:chgData name="Michael Joseph Schneider" userId="0526a63a-26d6-4239-972a-179b08dd2c7c" providerId="ADAL" clId="{911C3B70-C070-CD45-90BA-13056C6200AE}" dt="2024-10-08T15:09:13.826" v="4807"/>
          <ac:picMkLst>
            <pc:docMk/>
            <pc:sldMk cId="209485729" sldId="373"/>
            <ac:picMk id="4" creationId="{7FD10D0E-3910-D3D4-F2CF-F7818623F73A}"/>
          </ac:picMkLst>
        </pc:picChg>
        <pc:picChg chg="add mod">
          <ac:chgData name="Michael Joseph Schneider" userId="0526a63a-26d6-4239-972a-179b08dd2c7c" providerId="ADAL" clId="{911C3B70-C070-CD45-90BA-13056C6200AE}" dt="2024-10-08T15:41:57.386" v="5200"/>
          <ac:picMkLst>
            <pc:docMk/>
            <pc:sldMk cId="209485729" sldId="373"/>
            <ac:picMk id="8" creationId="{D225F905-C544-D7C5-B4E3-297616B25BD1}"/>
          </ac:picMkLst>
        </pc:picChg>
        <pc:picChg chg="add del mod">
          <ac:chgData name="Michael Joseph Schneider" userId="0526a63a-26d6-4239-972a-179b08dd2c7c" providerId="ADAL" clId="{911C3B70-C070-CD45-90BA-13056C6200AE}" dt="2024-10-08T15:41:56.213" v="5199" actId="478"/>
          <ac:picMkLst>
            <pc:docMk/>
            <pc:sldMk cId="209485729" sldId="373"/>
            <ac:picMk id="4098" creationId="{9E62A530-D496-78FF-49BE-1CB5C0449EB1}"/>
          </ac:picMkLst>
        </pc:picChg>
      </pc:sldChg>
      <pc:sldChg chg="addSp delSp modSp new mod modNotesTx">
        <pc:chgData name="Michael Joseph Schneider" userId="0526a63a-26d6-4239-972a-179b08dd2c7c" providerId="ADAL" clId="{911C3B70-C070-CD45-90BA-13056C6200AE}" dt="2024-10-08T15:18:08.306" v="4949" actId="20577"/>
        <pc:sldMkLst>
          <pc:docMk/>
          <pc:sldMk cId="2279586773" sldId="374"/>
        </pc:sldMkLst>
        <pc:spChg chg="mod">
          <ac:chgData name="Michael Joseph Schneider" userId="0526a63a-26d6-4239-972a-179b08dd2c7c" providerId="ADAL" clId="{911C3B70-C070-CD45-90BA-13056C6200AE}" dt="2024-10-08T15:17:32.382" v="4906" actId="1076"/>
          <ac:spMkLst>
            <pc:docMk/>
            <pc:sldMk cId="2279586773" sldId="374"/>
            <ac:spMk id="2" creationId="{9B580A37-B516-BF54-FC43-37DA5E09AECE}"/>
          </ac:spMkLst>
        </pc:spChg>
        <pc:spChg chg="del mod">
          <ac:chgData name="Michael Joseph Schneider" userId="0526a63a-26d6-4239-972a-179b08dd2c7c" providerId="ADAL" clId="{911C3B70-C070-CD45-90BA-13056C6200AE}" dt="2024-10-08T15:16:14.912" v="4902" actId="478"/>
          <ac:spMkLst>
            <pc:docMk/>
            <pc:sldMk cId="2279586773" sldId="374"/>
            <ac:spMk id="3" creationId="{B42D2821-8A7D-9D5A-834F-9AE8A0641700}"/>
          </ac:spMkLst>
        </pc:spChg>
        <pc:spChg chg="add del mod">
          <ac:chgData name="Michael Joseph Schneider" userId="0526a63a-26d6-4239-972a-179b08dd2c7c" providerId="ADAL" clId="{911C3B70-C070-CD45-90BA-13056C6200AE}" dt="2024-10-08T15:17:23.404" v="4903" actId="478"/>
          <ac:spMkLst>
            <pc:docMk/>
            <pc:sldMk cId="2279586773" sldId="374"/>
            <ac:spMk id="5" creationId="{E34A1289-20C2-E54A-8324-14F67E99E3AC}"/>
          </ac:spMkLst>
        </pc:spChg>
        <pc:picChg chg="add mod">
          <ac:chgData name="Michael Joseph Schneider" userId="0526a63a-26d6-4239-972a-179b08dd2c7c" providerId="ADAL" clId="{911C3B70-C070-CD45-90BA-13056C6200AE}" dt="2024-10-08T15:17:35.911" v="4908" actId="1076"/>
          <ac:picMkLst>
            <pc:docMk/>
            <pc:sldMk cId="2279586773" sldId="374"/>
            <ac:picMk id="1026" creationId="{73D5B7CA-0FFC-BE1E-4BD8-523735546A9E}"/>
          </ac:picMkLst>
        </pc:picChg>
      </pc:sldChg>
      <pc:sldChg chg="delSp modSp add mod">
        <pc:chgData name="Michael Joseph Schneider" userId="0526a63a-26d6-4239-972a-179b08dd2c7c" providerId="ADAL" clId="{911C3B70-C070-CD45-90BA-13056C6200AE}" dt="2024-10-07T00:47:56.891" v="2111" actId="478"/>
        <pc:sldMkLst>
          <pc:docMk/>
          <pc:sldMk cId="931462297" sldId="375"/>
        </pc:sldMkLst>
        <pc:spChg chg="del">
          <ac:chgData name="Michael Joseph Schneider" userId="0526a63a-26d6-4239-972a-179b08dd2c7c" providerId="ADAL" clId="{911C3B70-C070-CD45-90BA-13056C6200AE}" dt="2024-10-07T00:47:55.643" v="2110" actId="478"/>
          <ac:spMkLst>
            <pc:docMk/>
            <pc:sldMk cId="931462297" sldId="375"/>
            <ac:spMk id="10" creationId="{10AFB738-B888-D001-7225-EAD2C82E6A65}"/>
          </ac:spMkLst>
        </pc:spChg>
        <pc:spChg chg="del">
          <ac:chgData name="Michael Joseph Schneider" userId="0526a63a-26d6-4239-972a-179b08dd2c7c" providerId="ADAL" clId="{911C3B70-C070-CD45-90BA-13056C6200AE}" dt="2024-10-07T00:47:54.165" v="2109" actId="478"/>
          <ac:spMkLst>
            <pc:docMk/>
            <pc:sldMk cId="931462297" sldId="375"/>
            <ac:spMk id="22" creationId="{6AB6C1E0-0D20-54E8-E859-9E39AC3C0E24}"/>
          </ac:spMkLst>
        </pc:spChg>
        <pc:grpChg chg="del">
          <ac:chgData name="Michael Joseph Schneider" userId="0526a63a-26d6-4239-972a-179b08dd2c7c" providerId="ADAL" clId="{911C3B70-C070-CD45-90BA-13056C6200AE}" dt="2024-10-07T00:47:51.560" v="2108" actId="478"/>
          <ac:grpSpMkLst>
            <pc:docMk/>
            <pc:sldMk cId="931462297" sldId="375"/>
            <ac:grpSpMk id="20" creationId="{4970FA1A-1F26-9133-047F-C95BF7E24BD8}"/>
          </ac:grpSpMkLst>
        </pc:grpChg>
        <pc:grpChg chg="del">
          <ac:chgData name="Michael Joseph Schneider" userId="0526a63a-26d6-4239-972a-179b08dd2c7c" providerId="ADAL" clId="{911C3B70-C070-CD45-90BA-13056C6200AE}" dt="2024-10-07T00:47:54.165" v="2109" actId="478"/>
          <ac:grpSpMkLst>
            <pc:docMk/>
            <pc:sldMk cId="931462297" sldId="375"/>
            <ac:grpSpMk id="23" creationId="{C7E5705B-5EF6-C86C-493F-7A644398E06B}"/>
          </ac:grpSpMkLst>
        </pc:grpChg>
        <pc:grpChg chg="del">
          <ac:chgData name="Michael Joseph Schneider" userId="0526a63a-26d6-4239-972a-179b08dd2c7c" providerId="ADAL" clId="{911C3B70-C070-CD45-90BA-13056C6200AE}" dt="2024-10-07T00:47:55.643" v="2110" actId="478"/>
          <ac:grpSpMkLst>
            <pc:docMk/>
            <pc:sldMk cId="931462297" sldId="375"/>
            <ac:grpSpMk id="25" creationId="{A780FA28-7A8E-A923-4D9B-4515107426AF}"/>
          </ac:grpSpMkLst>
        </pc:grpChg>
        <pc:picChg chg="del">
          <ac:chgData name="Michael Joseph Schneider" userId="0526a63a-26d6-4239-972a-179b08dd2c7c" providerId="ADAL" clId="{911C3B70-C070-CD45-90BA-13056C6200AE}" dt="2024-10-07T00:47:51.560" v="2108" actId="478"/>
          <ac:picMkLst>
            <pc:docMk/>
            <pc:sldMk cId="931462297" sldId="375"/>
            <ac:picMk id="15" creationId="{894EFA20-EE76-985B-48C9-2BABD22F7FF1}"/>
          </ac:picMkLst>
        </pc:picChg>
        <pc:cxnChg chg="del mod">
          <ac:chgData name="Michael Joseph Schneider" userId="0526a63a-26d6-4239-972a-179b08dd2c7c" providerId="ADAL" clId="{911C3B70-C070-CD45-90BA-13056C6200AE}" dt="2024-10-07T00:47:56.891" v="2111" actId="478"/>
          <ac:cxnSpMkLst>
            <pc:docMk/>
            <pc:sldMk cId="931462297" sldId="375"/>
            <ac:cxnSpMk id="33" creationId="{6554F01D-09D0-F4A5-B23F-04AA34E977F9}"/>
          </ac:cxnSpMkLst>
        </pc:cxnChg>
      </pc:sldChg>
      <pc:sldChg chg="delSp modSp add mod ord">
        <pc:chgData name="Michael Joseph Schneider" userId="0526a63a-26d6-4239-972a-179b08dd2c7c" providerId="ADAL" clId="{911C3B70-C070-CD45-90BA-13056C6200AE}" dt="2024-10-07T00:47:47.375" v="2107" actId="20578"/>
        <pc:sldMkLst>
          <pc:docMk/>
          <pc:sldMk cId="1817444661" sldId="376"/>
        </pc:sldMkLst>
        <pc:spChg chg="mod">
          <ac:chgData name="Michael Joseph Schneider" userId="0526a63a-26d6-4239-972a-179b08dd2c7c" providerId="ADAL" clId="{911C3B70-C070-CD45-90BA-13056C6200AE}" dt="2024-10-07T00:47:38.447" v="2105" actId="165"/>
          <ac:spMkLst>
            <pc:docMk/>
            <pc:sldMk cId="1817444661" sldId="376"/>
            <ac:spMk id="8" creationId="{13959E32-DCA9-C560-5A9B-76293B0334BE}"/>
          </ac:spMkLst>
        </pc:spChg>
        <pc:spChg chg="del">
          <ac:chgData name="Michael Joseph Schneider" userId="0526a63a-26d6-4239-972a-179b08dd2c7c" providerId="ADAL" clId="{911C3B70-C070-CD45-90BA-13056C6200AE}" dt="2024-10-07T00:47:32.988" v="2103" actId="478"/>
          <ac:spMkLst>
            <pc:docMk/>
            <pc:sldMk cId="1817444661" sldId="376"/>
            <ac:spMk id="9" creationId="{E695D975-74DC-57E8-32D0-A1D580B7C9CF}"/>
          </ac:spMkLst>
        </pc:spChg>
        <pc:spChg chg="mod">
          <ac:chgData name="Michael Joseph Schneider" userId="0526a63a-26d6-4239-972a-179b08dd2c7c" providerId="ADAL" clId="{911C3B70-C070-CD45-90BA-13056C6200AE}" dt="2024-10-07T00:47:38.447" v="2105" actId="165"/>
          <ac:spMkLst>
            <pc:docMk/>
            <pc:sldMk cId="1817444661" sldId="376"/>
            <ac:spMk id="10" creationId="{7CC0A850-5192-EC29-B9E5-D8EB5426A9EF}"/>
          </ac:spMkLst>
        </pc:spChg>
        <pc:spChg chg="mod">
          <ac:chgData name="Michael Joseph Schneider" userId="0526a63a-26d6-4239-972a-179b08dd2c7c" providerId="ADAL" clId="{911C3B70-C070-CD45-90BA-13056C6200AE}" dt="2024-10-07T00:47:38.447" v="2105" actId="165"/>
          <ac:spMkLst>
            <pc:docMk/>
            <pc:sldMk cId="1817444661" sldId="376"/>
            <ac:spMk id="13" creationId="{EF33A2E2-277E-423F-B5A7-928D3ED62DCA}"/>
          </ac:spMkLst>
        </pc:spChg>
        <pc:spChg chg="del">
          <ac:chgData name="Michael Joseph Schneider" userId="0526a63a-26d6-4239-972a-179b08dd2c7c" providerId="ADAL" clId="{911C3B70-C070-CD45-90BA-13056C6200AE}" dt="2024-10-07T00:47:31.333" v="2102" actId="478"/>
          <ac:spMkLst>
            <pc:docMk/>
            <pc:sldMk cId="1817444661" sldId="376"/>
            <ac:spMk id="18" creationId="{C9BF5269-F2CE-1832-BCE8-C89031F58422}"/>
          </ac:spMkLst>
        </pc:spChg>
        <pc:spChg chg="mod">
          <ac:chgData name="Michael Joseph Schneider" userId="0526a63a-26d6-4239-972a-179b08dd2c7c" providerId="ADAL" clId="{911C3B70-C070-CD45-90BA-13056C6200AE}" dt="2024-10-07T00:47:38.447" v="2105" actId="165"/>
          <ac:spMkLst>
            <pc:docMk/>
            <pc:sldMk cId="1817444661" sldId="376"/>
            <ac:spMk id="22" creationId="{339B17DD-9A3A-23E2-6D41-CDC506909C26}"/>
          </ac:spMkLst>
        </pc:spChg>
        <pc:grpChg chg="mod">
          <ac:chgData name="Michael Joseph Schneider" userId="0526a63a-26d6-4239-972a-179b08dd2c7c" providerId="ADAL" clId="{911C3B70-C070-CD45-90BA-13056C6200AE}" dt="2024-10-07T00:47:38.447" v="2105" actId="165"/>
          <ac:grpSpMkLst>
            <pc:docMk/>
            <pc:sldMk cId="1817444661" sldId="376"/>
            <ac:grpSpMk id="16" creationId="{DF60955A-EE4F-DD52-C04C-B0F4C8C5AFEC}"/>
          </ac:grpSpMkLst>
        </pc:grpChg>
        <pc:grpChg chg="mod topLvl">
          <ac:chgData name="Michael Joseph Schneider" userId="0526a63a-26d6-4239-972a-179b08dd2c7c" providerId="ADAL" clId="{911C3B70-C070-CD45-90BA-13056C6200AE}" dt="2024-10-07T00:47:38.447" v="2105" actId="165"/>
          <ac:grpSpMkLst>
            <pc:docMk/>
            <pc:sldMk cId="1817444661" sldId="376"/>
            <ac:grpSpMk id="17" creationId="{0B66D7A3-A841-5BF2-1F2F-56BAC1DFE476}"/>
          </ac:grpSpMkLst>
        </pc:grpChg>
        <pc:grpChg chg="mod">
          <ac:chgData name="Michael Joseph Schneider" userId="0526a63a-26d6-4239-972a-179b08dd2c7c" providerId="ADAL" clId="{911C3B70-C070-CD45-90BA-13056C6200AE}" dt="2024-10-07T00:47:38.447" v="2105" actId="165"/>
          <ac:grpSpMkLst>
            <pc:docMk/>
            <pc:sldMk cId="1817444661" sldId="376"/>
            <ac:grpSpMk id="20" creationId="{52D2595F-27A8-1985-EE38-39560BA2F1E5}"/>
          </ac:grpSpMkLst>
        </pc:grpChg>
        <pc:grpChg chg="del">
          <ac:chgData name="Michael Joseph Schneider" userId="0526a63a-26d6-4239-972a-179b08dd2c7c" providerId="ADAL" clId="{911C3B70-C070-CD45-90BA-13056C6200AE}" dt="2024-10-07T00:47:32.988" v="2103" actId="478"/>
          <ac:grpSpMkLst>
            <pc:docMk/>
            <pc:sldMk cId="1817444661" sldId="376"/>
            <ac:grpSpMk id="21" creationId="{E07D3A3B-16F0-B37D-9197-1C97CD4F2EF4}"/>
          </ac:grpSpMkLst>
        </pc:grpChg>
        <pc:grpChg chg="del mod topLvl">
          <ac:chgData name="Michael Joseph Schneider" userId="0526a63a-26d6-4239-972a-179b08dd2c7c" providerId="ADAL" clId="{911C3B70-C070-CD45-90BA-13056C6200AE}" dt="2024-10-07T00:47:39.898" v="2106" actId="478"/>
          <ac:grpSpMkLst>
            <pc:docMk/>
            <pc:sldMk cId="1817444661" sldId="376"/>
            <ac:grpSpMk id="23" creationId="{AD701C87-8F15-5609-3661-C0A2AD21F31F}"/>
          </ac:grpSpMkLst>
        </pc:grpChg>
        <pc:grpChg chg="del">
          <ac:chgData name="Michael Joseph Schneider" userId="0526a63a-26d6-4239-972a-179b08dd2c7c" providerId="ADAL" clId="{911C3B70-C070-CD45-90BA-13056C6200AE}" dt="2024-10-07T00:47:31.333" v="2102" actId="478"/>
          <ac:grpSpMkLst>
            <pc:docMk/>
            <pc:sldMk cId="1817444661" sldId="376"/>
            <ac:grpSpMk id="24" creationId="{476B98B3-5599-8C2A-E1F5-7F6ED87744AD}"/>
          </ac:grpSpMkLst>
        </pc:grpChg>
        <pc:grpChg chg="del">
          <ac:chgData name="Michael Joseph Schneider" userId="0526a63a-26d6-4239-972a-179b08dd2c7c" providerId="ADAL" clId="{911C3B70-C070-CD45-90BA-13056C6200AE}" dt="2024-10-07T00:47:34.056" v="2104" actId="478"/>
          <ac:grpSpMkLst>
            <pc:docMk/>
            <pc:sldMk cId="1817444661" sldId="376"/>
            <ac:grpSpMk id="25" creationId="{B8DFC045-39A5-5C47-6FE5-914527C5608F}"/>
          </ac:grpSpMkLst>
        </pc:grpChg>
        <pc:grpChg chg="del">
          <ac:chgData name="Michael Joseph Schneider" userId="0526a63a-26d6-4239-972a-179b08dd2c7c" providerId="ADAL" clId="{911C3B70-C070-CD45-90BA-13056C6200AE}" dt="2024-10-07T00:47:38.447" v="2105" actId="165"/>
          <ac:grpSpMkLst>
            <pc:docMk/>
            <pc:sldMk cId="1817444661" sldId="376"/>
            <ac:grpSpMk id="26" creationId="{51F65723-9087-A003-BE44-113B93830E9F}"/>
          </ac:grpSpMkLst>
        </pc:grpChg>
        <pc:picChg chg="mod">
          <ac:chgData name="Michael Joseph Schneider" userId="0526a63a-26d6-4239-972a-179b08dd2c7c" providerId="ADAL" clId="{911C3B70-C070-CD45-90BA-13056C6200AE}" dt="2024-10-07T00:47:38.447" v="2105" actId="165"/>
          <ac:picMkLst>
            <pc:docMk/>
            <pc:sldMk cId="1817444661" sldId="376"/>
            <ac:picMk id="7" creationId="{6061BFC0-C22D-9A45-91C5-389360B8F843}"/>
          </ac:picMkLst>
        </pc:picChg>
        <pc:picChg chg="del">
          <ac:chgData name="Michael Joseph Schneider" userId="0526a63a-26d6-4239-972a-179b08dd2c7c" providerId="ADAL" clId="{911C3B70-C070-CD45-90BA-13056C6200AE}" dt="2024-10-07T00:47:34.056" v="2104" actId="478"/>
          <ac:picMkLst>
            <pc:docMk/>
            <pc:sldMk cId="1817444661" sldId="376"/>
            <ac:picMk id="12" creationId="{4E923670-3AEF-73D9-AF95-6D9BD7111980}"/>
          </ac:picMkLst>
        </pc:picChg>
        <pc:picChg chg="mod">
          <ac:chgData name="Michael Joseph Schneider" userId="0526a63a-26d6-4239-972a-179b08dd2c7c" providerId="ADAL" clId="{911C3B70-C070-CD45-90BA-13056C6200AE}" dt="2024-10-07T00:47:38.447" v="2105" actId="165"/>
          <ac:picMkLst>
            <pc:docMk/>
            <pc:sldMk cId="1817444661" sldId="376"/>
            <ac:picMk id="15" creationId="{73BD2076-A149-B4C2-827A-07CC745C3ECC}"/>
          </ac:picMkLst>
        </pc:picChg>
        <pc:cxnChg chg="del mod">
          <ac:chgData name="Michael Joseph Schneider" userId="0526a63a-26d6-4239-972a-179b08dd2c7c" providerId="ADAL" clId="{911C3B70-C070-CD45-90BA-13056C6200AE}" dt="2024-10-07T00:47:29.678" v="2101" actId="478"/>
          <ac:cxnSpMkLst>
            <pc:docMk/>
            <pc:sldMk cId="1817444661" sldId="376"/>
            <ac:cxnSpMk id="30" creationId="{DB90D3A1-1ED5-F396-7DD2-0FFD992AB709}"/>
          </ac:cxnSpMkLst>
        </pc:cxnChg>
        <pc:cxnChg chg="del mod">
          <ac:chgData name="Michael Joseph Schneider" userId="0526a63a-26d6-4239-972a-179b08dd2c7c" providerId="ADAL" clId="{911C3B70-C070-CD45-90BA-13056C6200AE}" dt="2024-10-07T00:47:29.678" v="2101" actId="478"/>
          <ac:cxnSpMkLst>
            <pc:docMk/>
            <pc:sldMk cId="1817444661" sldId="376"/>
            <ac:cxnSpMk id="33" creationId="{D23C8D59-DF64-F432-D022-A459DC9C6BF8}"/>
          </ac:cxnSpMkLst>
        </pc:cxnChg>
      </pc:sldChg>
      <pc:sldChg chg="addSp delSp modSp new mod">
        <pc:chgData name="Michael Joseph Schneider" userId="0526a63a-26d6-4239-972a-179b08dd2c7c" providerId="ADAL" clId="{911C3B70-C070-CD45-90BA-13056C6200AE}" dt="2024-10-07T20:37:47.434" v="4039" actId="20577"/>
        <pc:sldMkLst>
          <pc:docMk/>
          <pc:sldMk cId="2909591737" sldId="377"/>
        </pc:sldMkLst>
        <pc:spChg chg="mod">
          <ac:chgData name="Michael Joseph Schneider" userId="0526a63a-26d6-4239-972a-179b08dd2c7c" providerId="ADAL" clId="{911C3B70-C070-CD45-90BA-13056C6200AE}" dt="2024-10-07T19:07:36.509" v="2849" actId="1076"/>
          <ac:spMkLst>
            <pc:docMk/>
            <pc:sldMk cId="2909591737" sldId="377"/>
            <ac:spMk id="2" creationId="{97A75040-D98D-68AC-9A9D-8D94D1A549CF}"/>
          </ac:spMkLst>
        </pc:spChg>
        <pc:spChg chg="mod">
          <ac:chgData name="Michael Joseph Schneider" userId="0526a63a-26d6-4239-972a-179b08dd2c7c" providerId="ADAL" clId="{911C3B70-C070-CD45-90BA-13056C6200AE}" dt="2024-10-07T20:37:47.434" v="4039" actId="20577"/>
          <ac:spMkLst>
            <pc:docMk/>
            <pc:sldMk cId="2909591737" sldId="377"/>
            <ac:spMk id="3" creationId="{994426C9-84F4-E794-371E-7AADA3B24D70}"/>
          </ac:spMkLst>
        </pc:spChg>
        <pc:spChg chg="add mod">
          <ac:chgData name="Michael Joseph Schneider" userId="0526a63a-26d6-4239-972a-179b08dd2c7c" providerId="ADAL" clId="{911C3B70-C070-CD45-90BA-13056C6200AE}" dt="2024-10-07T19:08:45.852" v="2897" actId="20577"/>
          <ac:spMkLst>
            <pc:docMk/>
            <pc:sldMk cId="2909591737" sldId="377"/>
            <ac:spMk id="16" creationId="{0E28415F-17C4-EB0F-4634-8A8F28BE9BE8}"/>
          </ac:spMkLst>
        </pc:spChg>
        <pc:spChg chg="add mod">
          <ac:chgData name="Michael Joseph Schneider" userId="0526a63a-26d6-4239-972a-179b08dd2c7c" providerId="ADAL" clId="{911C3B70-C070-CD45-90BA-13056C6200AE}" dt="2024-10-07T19:09:26.106" v="2905" actId="1076"/>
          <ac:spMkLst>
            <pc:docMk/>
            <pc:sldMk cId="2909591737" sldId="377"/>
            <ac:spMk id="17" creationId="{2E3AEA51-7BE8-0639-3952-E3B7311B9730}"/>
          </ac:spMkLst>
        </pc:spChg>
        <pc:spChg chg="add mod">
          <ac:chgData name="Michael Joseph Schneider" userId="0526a63a-26d6-4239-972a-179b08dd2c7c" providerId="ADAL" clId="{911C3B70-C070-CD45-90BA-13056C6200AE}" dt="2024-10-07T19:12:10.773" v="2935" actId="2085"/>
          <ac:spMkLst>
            <pc:docMk/>
            <pc:sldMk cId="2909591737" sldId="377"/>
            <ac:spMk id="35" creationId="{AE3AB2FD-8786-098B-E5C2-F9425C22BF57}"/>
          </ac:spMkLst>
        </pc:spChg>
        <pc:grpChg chg="add del mod">
          <ac:chgData name="Michael Joseph Schneider" userId="0526a63a-26d6-4239-972a-179b08dd2c7c" providerId="ADAL" clId="{911C3B70-C070-CD45-90BA-13056C6200AE}" dt="2024-10-07T01:32:26.529" v="2532" actId="478"/>
          <ac:grpSpMkLst>
            <pc:docMk/>
            <pc:sldMk cId="2909591737" sldId="377"/>
            <ac:grpSpMk id="10" creationId="{31CD9217-5828-D7D1-A98F-271092AB4F29}"/>
          </ac:grpSpMkLst>
        </pc:grpChg>
        <pc:grpChg chg="add del mod">
          <ac:chgData name="Michael Joseph Schneider" userId="0526a63a-26d6-4239-972a-179b08dd2c7c" providerId="ADAL" clId="{911C3B70-C070-CD45-90BA-13056C6200AE}" dt="2024-10-07T01:32:10.039" v="2527" actId="478"/>
          <ac:grpSpMkLst>
            <pc:docMk/>
            <pc:sldMk cId="2909591737" sldId="377"/>
            <ac:grpSpMk id="11" creationId="{B5B4FCD6-F023-9228-E2EF-DE8986B3B076}"/>
          </ac:grpSpMkLst>
        </pc:grpChg>
        <pc:picChg chg="add del mod topLvl">
          <ac:chgData name="Michael Joseph Schneider" userId="0526a63a-26d6-4239-972a-179b08dd2c7c" providerId="ADAL" clId="{911C3B70-C070-CD45-90BA-13056C6200AE}" dt="2024-10-07T01:32:26.529" v="2532" actId="478"/>
          <ac:picMkLst>
            <pc:docMk/>
            <pc:sldMk cId="2909591737" sldId="377"/>
            <ac:picMk id="5" creationId="{9F92BE0E-3EDD-9F85-90AA-80365C7B6C46}"/>
          </ac:picMkLst>
        </pc:picChg>
        <pc:picChg chg="add del mod">
          <ac:chgData name="Michael Joseph Schneider" userId="0526a63a-26d6-4239-972a-179b08dd2c7c" providerId="ADAL" clId="{911C3B70-C070-CD45-90BA-13056C6200AE}" dt="2024-10-07T01:32:25.039" v="2531" actId="478"/>
          <ac:picMkLst>
            <pc:docMk/>
            <pc:sldMk cId="2909591737" sldId="377"/>
            <ac:picMk id="7" creationId="{E19FBFB5-4A51-6F85-F1D5-7AF48042FF1A}"/>
          </ac:picMkLst>
        </pc:picChg>
        <pc:picChg chg="add del mod">
          <ac:chgData name="Michael Joseph Schneider" userId="0526a63a-26d6-4239-972a-179b08dd2c7c" providerId="ADAL" clId="{911C3B70-C070-CD45-90BA-13056C6200AE}" dt="2024-10-07T01:32:21.061" v="2528" actId="478"/>
          <ac:picMkLst>
            <pc:docMk/>
            <pc:sldMk cId="2909591737" sldId="377"/>
            <ac:picMk id="8" creationId="{9A40D3DB-308B-4028-C97A-4948131790A9}"/>
          </ac:picMkLst>
        </pc:picChg>
        <pc:picChg chg="add mod topLvl">
          <ac:chgData name="Michael Joseph Schneider" userId="0526a63a-26d6-4239-972a-179b08dd2c7c" providerId="ADAL" clId="{911C3B70-C070-CD45-90BA-13056C6200AE}" dt="2024-10-07T19:08:22.439" v="2886" actId="1076"/>
          <ac:picMkLst>
            <pc:docMk/>
            <pc:sldMk cId="2909591737" sldId="377"/>
            <ac:picMk id="9" creationId="{865443C6-0A9A-8C74-BFCB-A762E73C78D1}"/>
          </ac:picMkLst>
        </pc:picChg>
        <pc:picChg chg="mod">
          <ac:chgData name="Michael Joseph Schneider" userId="0526a63a-26d6-4239-972a-179b08dd2c7c" providerId="ADAL" clId="{911C3B70-C070-CD45-90BA-13056C6200AE}" dt="2024-10-07T01:31:17.471" v="2519"/>
          <ac:picMkLst>
            <pc:docMk/>
            <pc:sldMk cId="2909591737" sldId="377"/>
            <ac:picMk id="12" creationId="{7AE04223-128E-72DD-4093-7AE226ECA988}"/>
          </ac:picMkLst>
        </pc:picChg>
        <pc:picChg chg="mod">
          <ac:chgData name="Michael Joseph Schneider" userId="0526a63a-26d6-4239-972a-179b08dd2c7c" providerId="ADAL" clId="{911C3B70-C070-CD45-90BA-13056C6200AE}" dt="2024-10-07T01:31:17.471" v="2519"/>
          <ac:picMkLst>
            <pc:docMk/>
            <pc:sldMk cId="2909591737" sldId="377"/>
            <ac:picMk id="13" creationId="{42A5E7BA-545B-36CE-E5AA-C3F7F62273F1}"/>
          </ac:picMkLst>
        </pc:picChg>
        <pc:picChg chg="mod">
          <ac:chgData name="Michael Joseph Schneider" userId="0526a63a-26d6-4239-972a-179b08dd2c7c" providerId="ADAL" clId="{911C3B70-C070-CD45-90BA-13056C6200AE}" dt="2024-10-07T01:31:17.471" v="2519"/>
          <ac:picMkLst>
            <pc:docMk/>
            <pc:sldMk cId="2909591737" sldId="377"/>
            <ac:picMk id="14" creationId="{CD2BCB19-8CA1-0E95-19CA-529366A3B6F6}"/>
          </ac:picMkLst>
        </pc:picChg>
        <pc:picChg chg="mod">
          <ac:chgData name="Michael Joseph Schneider" userId="0526a63a-26d6-4239-972a-179b08dd2c7c" providerId="ADAL" clId="{911C3B70-C070-CD45-90BA-13056C6200AE}" dt="2024-10-07T01:31:17.471" v="2519"/>
          <ac:picMkLst>
            <pc:docMk/>
            <pc:sldMk cId="2909591737" sldId="377"/>
            <ac:picMk id="15" creationId="{1AB266CD-A908-7021-961B-2C2F7DF4811A}"/>
          </ac:picMkLst>
        </pc:picChg>
        <pc:cxnChg chg="add del mod">
          <ac:chgData name="Michael Joseph Schneider" userId="0526a63a-26d6-4239-972a-179b08dd2c7c" providerId="ADAL" clId="{911C3B70-C070-CD45-90BA-13056C6200AE}" dt="2024-10-07T19:09:37.198" v="2907" actId="478"/>
          <ac:cxnSpMkLst>
            <pc:docMk/>
            <pc:sldMk cId="2909591737" sldId="377"/>
            <ac:cxnSpMk id="19" creationId="{968D88BA-F344-1655-6806-238E439D59B9}"/>
          </ac:cxnSpMkLst>
        </pc:cxnChg>
        <pc:cxnChg chg="add del mod">
          <ac:chgData name="Michael Joseph Schneider" userId="0526a63a-26d6-4239-972a-179b08dd2c7c" providerId="ADAL" clId="{911C3B70-C070-CD45-90BA-13056C6200AE}" dt="2024-10-07T19:11:33.226" v="2925" actId="478"/>
          <ac:cxnSpMkLst>
            <pc:docMk/>
            <pc:sldMk cId="2909591737" sldId="377"/>
            <ac:cxnSpMk id="21" creationId="{8D5BED97-7846-2BBC-A7DD-98A6CA48733B}"/>
          </ac:cxnSpMkLst>
        </pc:cxnChg>
        <pc:cxnChg chg="add mod">
          <ac:chgData name="Michael Joseph Schneider" userId="0526a63a-26d6-4239-972a-179b08dd2c7c" providerId="ADAL" clId="{911C3B70-C070-CD45-90BA-13056C6200AE}" dt="2024-10-07T19:12:37.840" v="2941" actId="14100"/>
          <ac:cxnSpMkLst>
            <pc:docMk/>
            <pc:sldMk cId="2909591737" sldId="377"/>
            <ac:cxnSpMk id="31" creationId="{CE264D57-983A-BEB7-85CE-5B67A37C7618}"/>
          </ac:cxnSpMkLst>
        </pc:cxnChg>
      </pc:sldChg>
      <pc:sldChg chg="delSp add mod modNotesTx">
        <pc:chgData name="Michael Joseph Schneider" userId="0526a63a-26d6-4239-972a-179b08dd2c7c" providerId="ADAL" clId="{911C3B70-C070-CD45-90BA-13056C6200AE}" dt="2024-10-07T01:27:21.582" v="2494" actId="6549"/>
        <pc:sldMkLst>
          <pc:docMk/>
          <pc:sldMk cId="2264041528" sldId="378"/>
        </pc:sldMkLst>
        <pc:spChg chg="del">
          <ac:chgData name="Michael Joseph Schneider" userId="0526a63a-26d6-4239-972a-179b08dd2c7c" providerId="ADAL" clId="{911C3B70-C070-CD45-90BA-13056C6200AE}" dt="2024-10-07T01:27:07.256" v="2493" actId="478"/>
          <ac:spMkLst>
            <pc:docMk/>
            <pc:sldMk cId="2264041528" sldId="378"/>
            <ac:spMk id="10" creationId="{9EF269E2-F18C-1457-F991-E4DD60DA2ECB}"/>
          </ac:spMkLst>
        </pc:spChg>
        <pc:picChg chg="del">
          <ac:chgData name="Michael Joseph Schneider" userId="0526a63a-26d6-4239-972a-179b08dd2c7c" providerId="ADAL" clId="{911C3B70-C070-CD45-90BA-13056C6200AE}" dt="2024-10-07T01:27:07.256" v="2493" actId="478"/>
          <ac:picMkLst>
            <pc:docMk/>
            <pc:sldMk cId="2264041528" sldId="378"/>
            <ac:picMk id="20" creationId="{CA30FD33-3895-F40C-679C-EC6AD10C420A}"/>
          </ac:picMkLst>
        </pc:picChg>
      </pc:sldChg>
      <pc:sldChg chg="add modNotesTx">
        <pc:chgData name="Michael Joseph Schneider" userId="0526a63a-26d6-4239-972a-179b08dd2c7c" providerId="ADAL" clId="{911C3B70-C070-CD45-90BA-13056C6200AE}" dt="2024-10-07T01:27:25.937" v="2495" actId="6549"/>
        <pc:sldMkLst>
          <pc:docMk/>
          <pc:sldMk cId="1317319995" sldId="379"/>
        </pc:sldMkLst>
      </pc:sldChg>
      <pc:sldChg chg="addSp delSp modSp new mod">
        <pc:chgData name="Michael Joseph Schneider" userId="0526a63a-26d6-4239-972a-179b08dd2c7c" providerId="ADAL" clId="{911C3B70-C070-CD45-90BA-13056C6200AE}" dt="2024-10-07T19:33:24.358" v="3270" actId="1076"/>
        <pc:sldMkLst>
          <pc:docMk/>
          <pc:sldMk cId="541572636" sldId="380"/>
        </pc:sldMkLst>
        <pc:spChg chg="add del mod">
          <ac:chgData name="Michael Joseph Schneider" userId="0526a63a-26d6-4239-972a-179b08dd2c7c" providerId="ADAL" clId="{911C3B70-C070-CD45-90BA-13056C6200AE}" dt="2024-10-07T19:33:24.358" v="3270" actId="1076"/>
          <ac:spMkLst>
            <pc:docMk/>
            <pc:sldMk cId="541572636" sldId="380"/>
            <ac:spMk id="2" creationId="{CC3B8A3C-C4AA-14A1-21F8-8FA97B5E1E1A}"/>
          </ac:spMkLst>
        </pc:spChg>
        <pc:spChg chg="del">
          <ac:chgData name="Michael Joseph Schneider" userId="0526a63a-26d6-4239-972a-179b08dd2c7c" providerId="ADAL" clId="{911C3B70-C070-CD45-90BA-13056C6200AE}" dt="2024-10-07T01:37:36.044" v="2584" actId="478"/>
          <ac:spMkLst>
            <pc:docMk/>
            <pc:sldMk cId="541572636" sldId="380"/>
            <ac:spMk id="3" creationId="{F677C4FF-D3FE-918C-9CB0-D06EA69C9972}"/>
          </ac:spMkLst>
        </pc:spChg>
        <pc:spChg chg="add del mod">
          <ac:chgData name="Michael Joseph Schneider" userId="0526a63a-26d6-4239-972a-179b08dd2c7c" providerId="ADAL" clId="{911C3B70-C070-CD45-90BA-13056C6200AE}" dt="2024-10-07T01:43:00.277" v="2592" actId="478"/>
          <ac:spMkLst>
            <pc:docMk/>
            <pc:sldMk cId="541572636" sldId="380"/>
            <ac:spMk id="12" creationId="{70EB7D51-FFAB-5ECE-CD31-AB8F4795B5F5}"/>
          </ac:spMkLst>
        </pc:spChg>
        <pc:spChg chg="add del mod">
          <ac:chgData name="Michael Joseph Schneider" userId="0526a63a-26d6-4239-972a-179b08dd2c7c" providerId="ADAL" clId="{911C3B70-C070-CD45-90BA-13056C6200AE}" dt="2024-10-07T19:33:03.430" v="3268" actId="478"/>
          <ac:spMkLst>
            <pc:docMk/>
            <pc:sldMk cId="541572636" sldId="380"/>
            <ac:spMk id="14" creationId="{6708A153-938A-BA53-3BC5-7C0BB27D5B73}"/>
          </ac:spMkLst>
        </pc:spChg>
        <pc:grpChg chg="add mod">
          <ac:chgData name="Michael Joseph Schneider" userId="0526a63a-26d6-4239-972a-179b08dd2c7c" providerId="ADAL" clId="{911C3B70-C070-CD45-90BA-13056C6200AE}" dt="2024-10-07T01:40:51.810" v="2585"/>
          <ac:grpSpMkLst>
            <pc:docMk/>
            <pc:sldMk cId="541572636" sldId="380"/>
            <ac:grpSpMk id="4" creationId="{77162498-1827-F4CE-475B-78B8AF6A28FB}"/>
          </ac:grpSpMkLst>
        </pc:grpChg>
        <pc:picChg chg="mod">
          <ac:chgData name="Michael Joseph Schneider" userId="0526a63a-26d6-4239-972a-179b08dd2c7c" providerId="ADAL" clId="{911C3B70-C070-CD45-90BA-13056C6200AE}" dt="2024-10-07T01:40:51.810" v="2585"/>
          <ac:picMkLst>
            <pc:docMk/>
            <pc:sldMk cId="541572636" sldId="380"/>
            <ac:picMk id="5" creationId="{6A04F205-36BA-7E9F-2F3B-8F5A9E246ACD}"/>
          </ac:picMkLst>
        </pc:picChg>
        <pc:picChg chg="mod">
          <ac:chgData name="Michael Joseph Schneider" userId="0526a63a-26d6-4239-972a-179b08dd2c7c" providerId="ADAL" clId="{911C3B70-C070-CD45-90BA-13056C6200AE}" dt="2024-10-07T01:40:51.810" v="2585"/>
          <ac:picMkLst>
            <pc:docMk/>
            <pc:sldMk cId="541572636" sldId="380"/>
            <ac:picMk id="6" creationId="{18A4518B-9EC6-4B48-596F-93804FEEE344}"/>
          </ac:picMkLst>
        </pc:picChg>
        <pc:picChg chg="mod">
          <ac:chgData name="Michael Joseph Schneider" userId="0526a63a-26d6-4239-972a-179b08dd2c7c" providerId="ADAL" clId="{911C3B70-C070-CD45-90BA-13056C6200AE}" dt="2024-10-07T01:40:51.810" v="2585"/>
          <ac:picMkLst>
            <pc:docMk/>
            <pc:sldMk cId="541572636" sldId="380"/>
            <ac:picMk id="7" creationId="{C393537E-903B-97C2-93F7-44BF44F99942}"/>
          </ac:picMkLst>
        </pc:picChg>
        <pc:picChg chg="mod">
          <ac:chgData name="Michael Joseph Schneider" userId="0526a63a-26d6-4239-972a-179b08dd2c7c" providerId="ADAL" clId="{911C3B70-C070-CD45-90BA-13056C6200AE}" dt="2024-10-07T01:40:51.810" v="2585"/>
          <ac:picMkLst>
            <pc:docMk/>
            <pc:sldMk cId="541572636" sldId="380"/>
            <ac:picMk id="8" creationId="{AFAEDF8C-3917-D762-5A33-3B43E8216E97}"/>
          </ac:picMkLst>
        </pc:picChg>
        <pc:picChg chg="add mod">
          <ac:chgData name="Michael Joseph Schneider" userId="0526a63a-26d6-4239-972a-179b08dd2c7c" providerId="ADAL" clId="{911C3B70-C070-CD45-90BA-13056C6200AE}" dt="2024-10-07T19:32:41.174" v="3265" actId="29295"/>
          <ac:picMkLst>
            <pc:docMk/>
            <pc:sldMk cId="541572636" sldId="380"/>
            <ac:picMk id="10" creationId="{13A49DA7-8D48-897D-BA87-DB92407D8F0B}"/>
          </ac:picMkLst>
        </pc:picChg>
        <pc:picChg chg="add mod">
          <ac:chgData name="Michael Joseph Schneider" userId="0526a63a-26d6-4239-972a-179b08dd2c7c" providerId="ADAL" clId="{911C3B70-C070-CD45-90BA-13056C6200AE}" dt="2024-10-07T01:43:21.735" v="2597"/>
          <ac:picMkLst>
            <pc:docMk/>
            <pc:sldMk cId="541572636" sldId="380"/>
            <ac:picMk id="13" creationId="{7C7CBA75-77FD-3D25-027F-01EA401ACADB}"/>
          </ac:picMkLst>
        </pc:picChg>
      </pc:sldChg>
      <pc:sldChg chg="addSp delSp modSp add del mod">
        <pc:chgData name="Michael Joseph Schneider" userId="0526a63a-26d6-4239-972a-179b08dd2c7c" providerId="ADAL" clId="{911C3B70-C070-CD45-90BA-13056C6200AE}" dt="2024-10-07T19:41:19.109" v="3393" actId="2696"/>
        <pc:sldMkLst>
          <pc:docMk/>
          <pc:sldMk cId="625076930" sldId="381"/>
        </pc:sldMkLst>
        <pc:spChg chg="del">
          <ac:chgData name="Michael Joseph Schneider" userId="0526a63a-26d6-4239-972a-179b08dd2c7c" providerId="ADAL" clId="{911C3B70-C070-CD45-90BA-13056C6200AE}" dt="2024-10-07T01:43:28.628" v="2599" actId="478"/>
          <ac:spMkLst>
            <pc:docMk/>
            <pc:sldMk cId="625076930" sldId="381"/>
            <ac:spMk id="2" creationId="{9028587F-5EC4-B1B9-D73F-8D2D18DDDCD3}"/>
          </ac:spMkLst>
        </pc:spChg>
        <pc:spChg chg="add del mod">
          <ac:chgData name="Michael Joseph Schneider" userId="0526a63a-26d6-4239-972a-179b08dd2c7c" providerId="ADAL" clId="{911C3B70-C070-CD45-90BA-13056C6200AE}" dt="2024-10-07T01:43:30.197" v="2600" actId="478"/>
          <ac:spMkLst>
            <pc:docMk/>
            <pc:sldMk cId="625076930" sldId="381"/>
            <ac:spMk id="4" creationId="{014CF1EE-5EBF-D30A-61DA-33D3BCA4FA56}"/>
          </ac:spMkLst>
        </pc:spChg>
        <pc:picChg chg="add mod">
          <ac:chgData name="Michael Joseph Schneider" userId="0526a63a-26d6-4239-972a-179b08dd2c7c" providerId="ADAL" clId="{911C3B70-C070-CD45-90BA-13056C6200AE}" dt="2024-10-07T01:51:00.352" v="2759" actId="29295"/>
          <ac:picMkLst>
            <pc:docMk/>
            <pc:sldMk cId="625076930" sldId="381"/>
            <ac:picMk id="5" creationId="{0E0499D7-3A12-B332-4007-02E1D21855B2}"/>
          </ac:picMkLst>
        </pc:picChg>
        <pc:picChg chg="add mod modCrop">
          <ac:chgData name="Michael Joseph Schneider" userId="0526a63a-26d6-4239-972a-179b08dd2c7c" providerId="ADAL" clId="{911C3B70-C070-CD45-90BA-13056C6200AE}" dt="2024-10-07T01:49:07.255" v="2725" actId="732"/>
          <ac:picMkLst>
            <pc:docMk/>
            <pc:sldMk cId="625076930" sldId="381"/>
            <ac:picMk id="6" creationId="{9644DE0C-1F7F-B8A3-B3CE-BC618144E365}"/>
          </ac:picMkLst>
        </pc:picChg>
        <pc:picChg chg="del mod">
          <ac:chgData name="Michael Joseph Schneider" userId="0526a63a-26d6-4239-972a-179b08dd2c7c" providerId="ADAL" clId="{911C3B70-C070-CD45-90BA-13056C6200AE}" dt="2024-10-07T01:45:11.054" v="2614" actId="478"/>
          <ac:picMkLst>
            <pc:docMk/>
            <pc:sldMk cId="625076930" sldId="381"/>
            <ac:picMk id="10" creationId="{BA50064F-F91D-263A-A41F-C94C213A4F5B}"/>
          </ac:picMkLst>
        </pc:picChg>
      </pc:sldChg>
      <pc:sldChg chg="add del">
        <pc:chgData name="Michael Joseph Schneider" userId="0526a63a-26d6-4239-972a-179b08dd2c7c" providerId="ADAL" clId="{911C3B70-C070-CD45-90BA-13056C6200AE}" dt="2024-10-07T19:41:19.109" v="3393" actId="2696"/>
        <pc:sldMkLst>
          <pc:docMk/>
          <pc:sldMk cId="516239921" sldId="382"/>
        </pc:sldMkLst>
      </pc:sldChg>
      <pc:sldChg chg="modSp add del mod">
        <pc:chgData name="Michael Joseph Schneider" userId="0526a63a-26d6-4239-972a-179b08dd2c7c" providerId="ADAL" clId="{911C3B70-C070-CD45-90BA-13056C6200AE}" dt="2024-10-07T19:41:19.109" v="3393" actId="2696"/>
        <pc:sldMkLst>
          <pc:docMk/>
          <pc:sldMk cId="955740772" sldId="383"/>
        </pc:sldMkLst>
        <pc:picChg chg="mod modCrop">
          <ac:chgData name="Michael Joseph Schneider" userId="0526a63a-26d6-4239-972a-179b08dd2c7c" providerId="ADAL" clId="{911C3B70-C070-CD45-90BA-13056C6200AE}" dt="2024-10-07T01:49:40.410" v="2731" actId="732"/>
          <ac:picMkLst>
            <pc:docMk/>
            <pc:sldMk cId="955740772" sldId="383"/>
            <ac:picMk id="6" creationId="{E6967197-C0E7-B593-37B4-79365EEE2432}"/>
          </ac:picMkLst>
        </pc:picChg>
      </pc:sldChg>
      <pc:sldChg chg="modSp add del mod">
        <pc:chgData name="Michael Joseph Schneider" userId="0526a63a-26d6-4239-972a-179b08dd2c7c" providerId="ADAL" clId="{911C3B70-C070-CD45-90BA-13056C6200AE}" dt="2024-10-07T19:41:19.109" v="3393" actId="2696"/>
        <pc:sldMkLst>
          <pc:docMk/>
          <pc:sldMk cId="3486703202" sldId="384"/>
        </pc:sldMkLst>
        <pc:picChg chg="mod modCrop">
          <ac:chgData name="Michael Joseph Schneider" userId="0526a63a-26d6-4239-972a-179b08dd2c7c" providerId="ADAL" clId="{911C3B70-C070-CD45-90BA-13056C6200AE}" dt="2024-10-07T01:50:09.732" v="2734" actId="732"/>
          <ac:picMkLst>
            <pc:docMk/>
            <pc:sldMk cId="3486703202" sldId="384"/>
            <ac:picMk id="6" creationId="{7E756E6A-8EE0-B612-D4E6-CA1CC838F047}"/>
          </ac:picMkLst>
        </pc:picChg>
      </pc:sldChg>
      <pc:sldChg chg="modSp add del mod">
        <pc:chgData name="Michael Joseph Schneider" userId="0526a63a-26d6-4239-972a-179b08dd2c7c" providerId="ADAL" clId="{911C3B70-C070-CD45-90BA-13056C6200AE}" dt="2024-10-07T19:41:19.109" v="3393" actId="2696"/>
        <pc:sldMkLst>
          <pc:docMk/>
          <pc:sldMk cId="3409701100" sldId="385"/>
        </pc:sldMkLst>
        <pc:picChg chg="mod modCrop">
          <ac:chgData name="Michael Joseph Schneider" userId="0526a63a-26d6-4239-972a-179b08dd2c7c" providerId="ADAL" clId="{911C3B70-C070-CD45-90BA-13056C6200AE}" dt="2024-10-07T01:50:32.770" v="2739" actId="732"/>
          <ac:picMkLst>
            <pc:docMk/>
            <pc:sldMk cId="3409701100" sldId="385"/>
            <ac:picMk id="6" creationId="{F00BC000-BCC5-3786-4938-69DD592EC818}"/>
          </ac:picMkLst>
        </pc:picChg>
      </pc:sldChg>
      <pc:sldChg chg="delSp modSp add mod">
        <pc:chgData name="Michael Joseph Schneider" userId="0526a63a-26d6-4239-972a-179b08dd2c7c" providerId="ADAL" clId="{911C3B70-C070-CD45-90BA-13056C6200AE}" dt="2024-10-07T20:37:28.414" v="4030" actId="20577"/>
        <pc:sldMkLst>
          <pc:docMk/>
          <pc:sldMk cId="767863052" sldId="386"/>
        </pc:sldMkLst>
        <pc:spChg chg="mod">
          <ac:chgData name="Michael Joseph Schneider" userId="0526a63a-26d6-4239-972a-179b08dd2c7c" providerId="ADAL" clId="{911C3B70-C070-CD45-90BA-13056C6200AE}" dt="2024-10-07T20:37:28.414" v="4030" actId="20577"/>
          <ac:spMkLst>
            <pc:docMk/>
            <pc:sldMk cId="767863052" sldId="386"/>
            <ac:spMk id="3" creationId="{642AC6F9-8FC9-856D-341C-21B1C09EFD31}"/>
          </ac:spMkLst>
        </pc:spChg>
        <pc:spChg chg="del">
          <ac:chgData name="Michael Joseph Schneider" userId="0526a63a-26d6-4239-972a-179b08dd2c7c" providerId="ADAL" clId="{911C3B70-C070-CD45-90BA-13056C6200AE}" dt="2024-10-07T19:12:53.636" v="2946" actId="478"/>
          <ac:spMkLst>
            <pc:docMk/>
            <pc:sldMk cId="767863052" sldId="386"/>
            <ac:spMk id="16" creationId="{071A71C3-07C0-5E13-AF0A-4610A89B79D0}"/>
          </ac:spMkLst>
        </pc:spChg>
        <pc:spChg chg="del">
          <ac:chgData name="Michael Joseph Schneider" userId="0526a63a-26d6-4239-972a-179b08dd2c7c" providerId="ADAL" clId="{911C3B70-C070-CD45-90BA-13056C6200AE}" dt="2024-10-07T19:12:52.484" v="2944" actId="478"/>
          <ac:spMkLst>
            <pc:docMk/>
            <pc:sldMk cId="767863052" sldId="386"/>
            <ac:spMk id="17" creationId="{290624F5-2CAF-3875-24E0-974A4F4F3B61}"/>
          </ac:spMkLst>
        </pc:spChg>
        <pc:spChg chg="del">
          <ac:chgData name="Michael Joseph Schneider" userId="0526a63a-26d6-4239-972a-179b08dd2c7c" providerId="ADAL" clId="{911C3B70-C070-CD45-90BA-13056C6200AE}" dt="2024-10-07T19:12:51.864" v="2943" actId="478"/>
          <ac:spMkLst>
            <pc:docMk/>
            <pc:sldMk cId="767863052" sldId="386"/>
            <ac:spMk id="35" creationId="{E5E454BF-D29C-86AD-FA5F-734C44744BE6}"/>
          </ac:spMkLst>
        </pc:spChg>
        <pc:picChg chg="del">
          <ac:chgData name="Michael Joseph Schneider" userId="0526a63a-26d6-4239-972a-179b08dd2c7c" providerId="ADAL" clId="{911C3B70-C070-CD45-90BA-13056C6200AE}" dt="2024-10-07T19:12:54.096" v="2947" actId="478"/>
          <ac:picMkLst>
            <pc:docMk/>
            <pc:sldMk cId="767863052" sldId="386"/>
            <ac:picMk id="9" creationId="{4FFC1048-9667-7712-DDA1-D22257913F83}"/>
          </ac:picMkLst>
        </pc:picChg>
        <pc:cxnChg chg="del mod">
          <ac:chgData name="Michael Joseph Schneider" userId="0526a63a-26d6-4239-972a-179b08dd2c7c" providerId="ADAL" clId="{911C3B70-C070-CD45-90BA-13056C6200AE}" dt="2024-10-07T19:12:53.016" v="2945" actId="478"/>
          <ac:cxnSpMkLst>
            <pc:docMk/>
            <pc:sldMk cId="767863052" sldId="386"/>
            <ac:cxnSpMk id="31" creationId="{6FB29DFD-CDB9-122B-C040-2A4C50D6B6C9}"/>
          </ac:cxnSpMkLst>
        </pc:cxnChg>
      </pc:sldChg>
      <pc:sldChg chg="modSp add mod">
        <pc:chgData name="Michael Joseph Schneider" userId="0526a63a-26d6-4239-972a-179b08dd2c7c" providerId="ADAL" clId="{911C3B70-C070-CD45-90BA-13056C6200AE}" dt="2024-10-07T20:37:10.939" v="4026"/>
        <pc:sldMkLst>
          <pc:docMk/>
          <pc:sldMk cId="708956072" sldId="387"/>
        </pc:sldMkLst>
        <pc:spChg chg="mod">
          <ac:chgData name="Michael Joseph Schneider" userId="0526a63a-26d6-4239-972a-179b08dd2c7c" providerId="ADAL" clId="{911C3B70-C070-CD45-90BA-13056C6200AE}" dt="2024-10-07T20:37:10.939" v="4026"/>
          <ac:spMkLst>
            <pc:docMk/>
            <pc:sldMk cId="708956072" sldId="387"/>
            <ac:spMk id="3" creationId="{7A5434E7-71F2-6E62-C1DB-B4CA7F106AA4}"/>
          </ac:spMkLst>
        </pc:spChg>
      </pc:sldChg>
      <pc:sldChg chg="modSp add mod">
        <pc:chgData name="Michael Joseph Schneider" userId="0526a63a-26d6-4239-972a-179b08dd2c7c" providerId="ADAL" clId="{911C3B70-C070-CD45-90BA-13056C6200AE}" dt="2024-10-07T20:36:13.154" v="3998" actId="20577"/>
        <pc:sldMkLst>
          <pc:docMk/>
          <pc:sldMk cId="2128733191" sldId="388"/>
        </pc:sldMkLst>
        <pc:spChg chg="mod">
          <ac:chgData name="Michael Joseph Schneider" userId="0526a63a-26d6-4239-972a-179b08dd2c7c" providerId="ADAL" clId="{911C3B70-C070-CD45-90BA-13056C6200AE}" dt="2024-10-07T20:36:13.154" v="3998" actId="20577"/>
          <ac:spMkLst>
            <pc:docMk/>
            <pc:sldMk cId="2128733191" sldId="388"/>
            <ac:spMk id="3" creationId="{8DA8AA40-B9C0-1A90-5B5E-036688E780E2}"/>
          </ac:spMkLst>
        </pc:spChg>
      </pc:sldChg>
      <pc:sldChg chg="addSp delSp modSp new mod">
        <pc:chgData name="Michael Joseph Schneider" userId="0526a63a-26d6-4239-972a-179b08dd2c7c" providerId="ADAL" clId="{911C3B70-C070-CD45-90BA-13056C6200AE}" dt="2024-10-07T19:23:12.992" v="3142" actId="478"/>
        <pc:sldMkLst>
          <pc:docMk/>
          <pc:sldMk cId="1714639774" sldId="389"/>
        </pc:sldMkLst>
        <pc:spChg chg="del">
          <ac:chgData name="Michael Joseph Schneider" userId="0526a63a-26d6-4239-972a-179b08dd2c7c" providerId="ADAL" clId="{911C3B70-C070-CD45-90BA-13056C6200AE}" dt="2024-10-07T19:17:45.439" v="2956" actId="478"/>
          <ac:spMkLst>
            <pc:docMk/>
            <pc:sldMk cId="1714639774" sldId="389"/>
            <ac:spMk id="2" creationId="{E56A79AF-4751-97EA-4FBB-AF646940001F}"/>
          </ac:spMkLst>
        </pc:spChg>
        <pc:spChg chg="del">
          <ac:chgData name="Michael Joseph Schneider" userId="0526a63a-26d6-4239-972a-179b08dd2c7c" providerId="ADAL" clId="{911C3B70-C070-CD45-90BA-13056C6200AE}" dt="2024-10-07T19:17:43.687" v="2955" actId="478"/>
          <ac:spMkLst>
            <pc:docMk/>
            <pc:sldMk cId="1714639774" sldId="389"/>
            <ac:spMk id="3" creationId="{F5D55802-42DC-9A3B-0B70-48F593FC0A13}"/>
          </ac:spMkLst>
        </pc:spChg>
        <pc:spChg chg="add mod">
          <ac:chgData name="Michael Joseph Schneider" userId="0526a63a-26d6-4239-972a-179b08dd2c7c" providerId="ADAL" clId="{911C3B70-C070-CD45-90BA-13056C6200AE}" dt="2024-10-07T19:20:52.651" v="3067" actId="1076"/>
          <ac:spMkLst>
            <pc:docMk/>
            <pc:sldMk cId="1714639774" sldId="389"/>
            <ac:spMk id="6" creationId="{E99E0EDB-A97B-CBD9-1691-E4B832DDDC10}"/>
          </ac:spMkLst>
        </pc:spChg>
        <pc:spChg chg="add mod">
          <ac:chgData name="Michael Joseph Schneider" userId="0526a63a-26d6-4239-972a-179b08dd2c7c" providerId="ADAL" clId="{911C3B70-C070-CD45-90BA-13056C6200AE}" dt="2024-10-07T19:20:44.753" v="3064" actId="14100"/>
          <ac:spMkLst>
            <pc:docMk/>
            <pc:sldMk cId="1714639774" sldId="389"/>
            <ac:spMk id="7" creationId="{A929528C-B53D-00B8-46A3-0A70D421DFC0}"/>
          </ac:spMkLst>
        </pc:spChg>
        <pc:spChg chg="add del mod">
          <ac:chgData name="Michael Joseph Schneider" userId="0526a63a-26d6-4239-972a-179b08dd2c7c" providerId="ADAL" clId="{911C3B70-C070-CD45-90BA-13056C6200AE}" dt="2024-10-07T19:23:07.145" v="3139" actId="478"/>
          <ac:spMkLst>
            <pc:docMk/>
            <pc:sldMk cId="1714639774" sldId="389"/>
            <ac:spMk id="8" creationId="{3F20AFAD-EB76-ED43-AAC5-0E450D73CA9C}"/>
          </ac:spMkLst>
        </pc:spChg>
        <pc:spChg chg="add del mod">
          <ac:chgData name="Michael Joseph Schneider" userId="0526a63a-26d6-4239-972a-179b08dd2c7c" providerId="ADAL" clId="{911C3B70-C070-CD45-90BA-13056C6200AE}" dt="2024-10-07T19:23:08.275" v="3140" actId="478"/>
          <ac:spMkLst>
            <pc:docMk/>
            <pc:sldMk cId="1714639774" sldId="389"/>
            <ac:spMk id="9" creationId="{7EE7BAD7-20D4-2331-B610-1C28EB961ECE}"/>
          </ac:spMkLst>
        </pc:spChg>
        <pc:spChg chg="add del mod">
          <ac:chgData name="Michael Joseph Schneider" userId="0526a63a-26d6-4239-972a-179b08dd2c7c" providerId="ADAL" clId="{911C3B70-C070-CD45-90BA-13056C6200AE}" dt="2024-10-07T19:23:12.992" v="3142" actId="478"/>
          <ac:spMkLst>
            <pc:docMk/>
            <pc:sldMk cId="1714639774" sldId="389"/>
            <ac:spMk id="10" creationId="{F2407FAD-FDFC-804D-02B4-50DF3A898B66}"/>
          </ac:spMkLst>
        </pc:spChg>
        <pc:spChg chg="add del mod">
          <ac:chgData name="Michael Joseph Schneider" userId="0526a63a-26d6-4239-972a-179b08dd2c7c" providerId="ADAL" clId="{911C3B70-C070-CD45-90BA-13056C6200AE}" dt="2024-10-07T19:22:00.716" v="3127" actId="478"/>
          <ac:spMkLst>
            <pc:docMk/>
            <pc:sldMk cId="1714639774" sldId="389"/>
            <ac:spMk id="11" creationId="{CE30B429-7EFA-CF45-D5CC-FDD1488CDF0B}"/>
          </ac:spMkLst>
        </pc:spChg>
        <pc:picChg chg="add mod modCrop">
          <ac:chgData name="Michael Joseph Schneider" userId="0526a63a-26d6-4239-972a-179b08dd2c7c" providerId="ADAL" clId="{911C3B70-C070-CD45-90BA-13056C6200AE}" dt="2024-10-07T19:19:06.667" v="2971" actId="1076"/>
          <ac:picMkLst>
            <pc:docMk/>
            <pc:sldMk cId="1714639774" sldId="389"/>
            <ac:picMk id="5" creationId="{18B4D689-4BC0-63B3-02D1-0A0E2C4039F8}"/>
          </ac:picMkLst>
        </pc:picChg>
        <pc:cxnChg chg="add del mod">
          <ac:chgData name="Michael Joseph Schneider" userId="0526a63a-26d6-4239-972a-179b08dd2c7c" providerId="ADAL" clId="{911C3B70-C070-CD45-90BA-13056C6200AE}" dt="2024-10-07T19:23:12.077" v="3141" actId="478"/>
          <ac:cxnSpMkLst>
            <pc:docMk/>
            <pc:sldMk cId="1714639774" sldId="389"/>
            <ac:cxnSpMk id="13" creationId="{20907531-7F72-7B7F-3F95-C9EBCA287E69}"/>
          </ac:cxnSpMkLst>
        </pc:cxnChg>
      </pc:sldChg>
      <pc:sldChg chg="addSp delSp modSp add mod">
        <pc:chgData name="Michael Joseph Schneider" userId="0526a63a-26d6-4239-972a-179b08dd2c7c" providerId="ADAL" clId="{911C3B70-C070-CD45-90BA-13056C6200AE}" dt="2024-10-07T19:23:24.711" v="3150" actId="478"/>
        <pc:sldMkLst>
          <pc:docMk/>
          <pc:sldMk cId="808921969" sldId="390"/>
        </pc:sldMkLst>
        <pc:spChg chg="add del">
          <ac:chgData name="Michael Joseph Schneider" userId="0526a63a-26d6-4239-972a-179b08dd2c7c" providerId="ADAL" clId="{911C3B70-C070-CD45-90BA-13056C6200AE}" dt="2024-10-07T19:23:22.040" v="3148" actId="478"/>
          <ac:spMkLst>
            <pc:docMk/>
            <pc:sldMk cId="808921969" sldId="390"/>
            <ac:spMk id="8" creationId="{2155E01D-C426-EFAA-180F-3556AB91DD63}"/>
          </ac:spMkLst>
        </pc:spChg>
        <pc:spChg chg="add del">
          <ac:chgData name="Michael Joseph Schneider" userId="0526a63a-26d6-4239-972a-179b08dd2c7c" providerId="ADAL" clId="{911C3B70-C070-CD45-90BA-13056C6200AE}" dt="2024-10-07T19:23:21.389" v="3147" actId="478"/>
          <ac:spMkLst>
            <pc:docMk/>
            <pc:sldMk cId="808921969" sldId="390"/>
            <ac:spMk id="9" creationId="{7863DA7B-A4BE-EF0B-CF2C-DBAFD6B39B25}"/>
          </ac:spMkLst>
        </pc:spChg>
        <pc:spChg chg="del">
          <ac:chgData name="Michael Joseph Schneider" userId="0526a63a-26d6-4239-972a-179b08dd2c7c" providerId="ADAL" clId="{911C3B70-C070-CD45-90BA-13056C6200AE}" dt="2024-10-07T19:23:24.711" v="3150" actId="478"/>
          <ac:spMkLst>
            <pc:docMk/>
            <pc:sldMk cId="808921969" sldId="390"/>
            <ac:spMk id="10" creationId="{618FEC8A-431B-0D43-2EC2-B8C21B6BA721}"/>
          </ac:spMkLst>
        </pc:spChg>
        <pc:cxnChg chg="add del mod">
          <ac:chgData name="Michael Joseph Schneider" userId="0526a63a-26d6-4239-972a-179b08dd2c7c" providerId="ADAL" clId="{911C3B70-C070-CD45-90BA-13056C6200AE}" dt="2024-10-07T19:23:23.772" v="3149" actId="478"/>
          <ac:cxnSpMkLst>
            <pc:docMk/>
            <pc:sldMk cId="808921969" sldId="390"/>
            <ac:cxnSpMk id="13" creationId="{9607BF7D-28C8-ECD9-E757-440006274CC7}"/>
          </ac:cxnSpMkLst>
        </pc:cxnChg>
      </pc:sldChg>
      <pc:sldChg chg="add">
        <pc:chgData name="Michael Joseph Schneider" userId="0526a63a-26d6-4239-972a-179b08dd2c7c" providerId="ADAL" clId="{911C3B70-C070-CD45-90BA-13056C6200AE}" dt="2024-10-07T19:23:04.062" v="3138"/>
        <pc:sldMkLst>
          <pc:docMk/>
          <pc:sldMk cId="1263040780" sldId="391"/>
        </pc:sldMkLst>
      </pc:sldChg>
      <pc:sldChg chg="addSp delSp modSp add mod">
        <pc:chgData name="Michael Joseph Schneider" userId="0526a63a-26d6-4239-972a-179b08dd2c7c" providerId="ADAL" clId="{911C3B70-C070-CD45-90BA-13056C6200AE}" dt="2024-10-07T19:28:18.982" v="3214" actId="692"/>
        <pc:sldMkLst>
          <pc:docMk/>
          <pc:sldMk cId="2672889708" sldId="392"/>
        </pc:sldMkLst>
        <pc:spChg chg="del">
          <ac:chgData name="Michael Joseph Schneider" userId="0526a63a-26d6-4239-972a-179b08dd2c7c" providerId="ADAL" clId="{911C3B70-C070-CD45-90BA-13056C6200AE}" dt="2024-10-07T19:23:35.771" v="3155" actId="478"/>
          <ac:spMkLst>
            <pc:docMk/>
            <pc:sldMk cId="2672889708" sldId="392"/>
            <ac:spMk id="6" creationId="{AFC0469F-AAB9-098C-91DD-7AA752B88D01}"/>
          </ac:spMkLst>
        </pc:spChg>
        <pc:spChg chg="del">
          <ac:chgData name="Michael Joseph Schneider" userId="0526a63a-26d6-4239-972a-179b08dd2c7c" providerId="ADAL" clId="{911C3B70-C070-CD45-90BA-13056C6200AE}" dt="2024-10-07T19:23:34.859" v="3154" actId="478"/>
          <ac:spMkLst>
            <pc:docMk/>
            <pc:sldMk cId="2672889708" sldId="392"/>
            <ac:spMk id="7" creationId="{43A7C71A-FF84-97AF-95E6-9EC286C155ED}"/>
          </ac:spMkLst>
        </pc:spChg>
        <pc:spChg chg="del">
          <ac:chgData name="Michael Joseph Schneider" userId="0526a63a-26d6-4239-972a-179b08dd2c7c" providerId="ADAL" clId="{911C3B70-C070-CD45-90BA-13056C6200AE}" dt="2024-10-07T19:23:34.355" v="3153" actId="478"/>
          <ac:spMkLst>
            <pc:docMk/>
            <pc:sldMk cId="2672889708" sldId="392"/>
            <ac:spMk id="8" creationId="{5F4CFAC3-F378-1F8E-CB53-61F1602D7D86}"/>
          </ac:spMkLst>
        </pc:spChg>
        <pc:spChg chg="del">
          <ac:chgData name="Michael Joseph Schneider" userId="0526a63a-26d6-4239-972a-179b08dd2c7c" providerId="ADAL" clId="{911C3B70-C070-CD45-90BA-13056C6200AE}" dt="2024-10-07T19:23:33.459" v="3152" actId="478"/>
          <ac:spMkLst>
            <pc:docMk/>
            <pc:sldMk cId="2672889708" sldId="392"/>
            <ac:spMk id="9" creationId="{58F2ABC7-6A02-FE58-FF10-CF5678408376}"/>
          </ac:spMkLst>
        </pc:spChg>
        <pc:spChg chg="del">
          <ac:chgData name="Michael Joseph Schneider" userId="0526a63a-26d6-4239-972a-179b08dd2c7c" providerId="ADAL" clId="{911C3B70-C070-CD45-90BA-13056C6200AE}" dt="2024-10-07T19:23:40.240" v="3156" actId="478"/>
          <ac:spMkLst>
            <pc:docMk/>
            <pc:sldMk cId="2672889708" sldId="392"/>
            <ac:spMk id="10" creationId="{1FB61356-8838-D8CA-5773-7A64D22ACF0C}"/>
          </ac:spMkLst>
        </pc:spChg>
        <pc:spChg chg="add del mod">
          <ac:chgData name="Michael Joseph Schneider" userId="0526a63a-26d6-4239-972a-179b08dd2c7c" providerId="ADAL" clId="{911C3B70-C070-CD45-90BA-13056C6200AE}" dt="2024-10-07T19:26:32.901" v="3188" actId="478"/>
          <ac:spMkLst>
            <pc:docMk/>
            <pc:sldMk cId="2672889708" sldId="392"/>
            <ac:spMk id="11" creationId="{ADCD306E-E675-08F2-0E56-790A63966E75}"/>
          </ac:spMkLst>
        </pc:spChg>
        <pc:spChg chg="add mod">
          <ac:chgData name="Michael Joseph Schneider" userId="0526a63a-26d6-4239-972a-179b08dd2c7c" providerId="ADAL" clId="{911C3B70-C070-CD45-90BA-13056C6200AE}" dt="2024-10-07T19:26:56.164" v="3199" actId="164"/>
          <ac:spMkLst>
            <pc:docMk/>
            <pc:sldMk cId="2672889708" sldId="392"/>
            <ac:spMk id="14" creationId="{9379657D-D4C4-17A1-894A-769517803C9B}"/>
          </ac:spMkLst>
        </pc:spChg>
        <pc:grpChg chg="add mod">
          <ac:chgData name="Michael Joseph Schneider" userId="0526a63a-26d6-4239-972a-179b08dd2c7c" providerId="ADAL" clId="{911C3B70-C070-CD45-90BA-13056C6200AE}" dt="2024-10-07T19:27:00.440" v="3200" actId="1076"/>
          <ac:grpSpMkLst>
            <pc:docMk/>
            <pc:sldMk cId="2672889708" sldId="392"/>
            <ac:grpSpMk id="15" creationId="{17DED444-1E96-A975-F3BE-9ED36DBDF228}"/>
          </ac:grpSpMkLst>
        </pc:grpChg>
        <pc:picChg chg="add mod modCrop">
          <ac:chgData name="Michael Joseph Schneider" userId="0526a63a-26d6-4239-972a-179b08dd2c7c" providerId="ADAL" clId="{911C3B70-C070-CD45-90BA-13056C6200AE}" dt="2024-10-07T19:27:45.934" v="3210" actId="208"/>
          <ac:picMkLst>
            <pc:docMk/>
            <pc:sldMk cId="2672889708" sldId="392"/>
            <ac:picMk id="3" creationId="{5828F945-C926-12FF-C07F-8F352FABAF59}"/>
          </ac:picMkLst>
        </pc:picChg>
        <pc:picChg chg="add mod">
          <ac:chgData name="Michael Joseph Schneider" userId="0526a63a-26d6-4239-972a-179b08dd2c7c" providerId="ADAL" clId="{911C3B70-C070-CD45-90BA-13056C6200AE}" dt="2024-10-07T19:25:20.523" v="3174" actId="29295"/>
          <ac:picMkLst>
            <pc:docMk/>
            <pc:sldMk cId="2672889708" sldId="392"/>
            <ac:picMk id="4" creationId="{F423B8C1-754B-E3FE-A250-E17E6B414CDA}"/>
          </ac:picMkLst>
        </pc:picChg>
        <pc:picChg chg="mod modCrop">
          <ac:chgData name="Michael Joseph Schneider" userId="0526a63a-26d6-4239-972a-179b08dd2c7c" providerId="ADAL" clId="{911C3B70-C070-CD45-90BA-13056C6200AE}" dt="2024-10-07T19:25:35.293" v="3177" actId="208"/>
          <ac:picMkLst>
            <pc:docMk/>
            <pc:sldMk cId="2672889708" sldId="392"/>
            <ac:picMk id="5" creationId="{E081F951-75B5-30CE-6440-C249743C1F00}"/>
          </ac:picMkLst>
        </pc:picChg>
        <pc:picChg chg="add mod">
          <ac:chgData name="Michael Joseph Schneider" userId="0526a63a-26d6-4239-972a-179b08dd2c7c" providerId="ADAL" clId="{911C3B70-C070-CD45-90BA-13056C6200AE}" dt="2024-10-07T19:26:56.164" v="3199" actId="164"/>
          <ac:picMkLst>
            <pc:docMk/>
            <pc:sldMk cId="2672889708" sldId="392"/>
            <ac:picMk id="12" creationId="{B04D1AA8-E4C5-4B1D-9FD8-82EEA7037651}"/>
          </ac:picMkLst>
        </pc:picChg>
        <pc:cxnChg chg="mod">
          <ac:chgData name="Michael Joseph Schneider" userId="0526a63a-26d6-4239-972a-179b08dd2c7c" providerId="ADAL" clId="{911C3B70-C070-CD45-90BA-13056C6200AE}" dt="2024-10-07T19:28:09.890" v="3211" actId="692"/>
          <ac:cxnSpMkLst>
            <pc:docMk/>
            <pc:sldMk cId="2672889708" sldId="392"/>
            <ac:cxnSpMk id="13" creationId="{E93B69F3-243D-7E64-63F9-B20F401D0992}"/>
          </ac:cxnSpMkLst>
        </pc:cxnChg>
        <pc:cxnChg chg="add mod">
          <ac:chgData name="Michael Joseph Schneider" userId="0526a63a-26d6-4239-972a-179b08dd2c7c" providerId="ADAL" clId="{911C3B70-C070-CD45-90BA-13056C6200AE}" dt="2024-10-07T19:28:18.982" v="3214" actId="692"/>
          <ac:cxnSpMkLst>
            <pc:docMk/>
            <pc:sldMk cId="2672889708" sldId="392"/>
            <ac:cxnSpMk id="18" creationId="{7687CC24-AAB5-D3D0-86CD-8E2B4C232E37}"/>
          </ac:cxnSpMkLst>
        </pc:cxnChg>
      </pc:sldChg>
      <pc:sldChg chg="addSp delSp modSp add mod">
        <pc:chgData name="Michael Joseph Schneider" userId="0526a63a-26d6-4239-972a-179b08dd2c7c" providerId="ADAL" clId="{911C3B70-C070-CD45-90BA-13056C6200AE}" dt="2024-10-07T19:43:57.044" v="3441" actId="20577"/>
        <pc:sldMkLst>
          <pc:docMk/>
          <pc:sldMk cId="3732828868" sldId="393"/>
        </pc:sldMkLst>
        <pc:spChg chg="del">
          <ac:chgData name="Michael Joseph Schneider" userId="0526a63a-26d6-4239-972a-179b08dd2c7c" providerId="ADAL" clId="{911C3B70-C070-CD45-90BA-13056C6200AE}" dt="2024-10-07T19:29:03.290" v="3216" actId="478"/>
          <ac:spMkLst>
            <pc:docMk/>
            <pc:sldMk cId="3732828868" sldId="393"/>
            <ac:spMk id="2" creationId="{911023AC-FA82-961D-C2F1-56970205F9C6}"/>
          </ac:spMkLst>
        </pc:spChg>
        <pc:spChg chg="add del mod">
          <ac:chgData name="Michael Joseph Schneider" userId="0526a63a-26d6-4239-972a-179b08dd2c7c" providerId="ADAL" clId="{911C3B70-C070-CD45-90BA-13056C6200AE}" dt="2024-10-07T19:29:07.823" v="3219" actId="478"/>
          <ac:spMkLst>
            <pc:docMk/>
            <pc:sldMk cId="3732828868" sldId="393"/>
            <ac:spMk id="4" creationId="{A9529344-2986-258D-FAD4-6B3503AE53ED}"/>
          </ac:spMkLst>
        </pc:spChg>
        <pc:spChg chg="add del">
          <ac:chgData name="Michael Joseph Schneider" userId="0526a63a-26d6-4239-972a-179b08dd2c7c" providerId="ADAL" clId="{911C3B70-C070-CD45-90BA-13056C6200AE}" dt="2024-10-07T19:29:20.294" v="3222" actId="478"/>
          <ac:spMkLst>
            <pc:docMk/>
            <pc:sldMk cId="3732828868" sldId="393"/>
            <ac:spMk id="5" creationId="{2DA514DC-8597-6272-DA39-C8DB69B171B0}"/>
          </ac:spMkLst>
        </pc:spChg>
        <pc:spChg chg="del">
          <ac:chgData name="Michael Joseph Schneider" userId="0526a63a-26d6-4239-972a-179b08dd2c7c" providerId="ADAL" clId="{911C3B70-C070-CD45-90BA-13056C6200AE}" dt="2024-10-07T19:29:08.963" v="3220" actId="478"/>
          <ac:spMkLst>
            <pc:docMk/>
            <pc:sldMk cId="3732828868" sldId="393"/>
            <ac:spMk id="14" creationId="{11E2B345-34F8-6055-11C8-8F056A26C248}"/>
          </ac:spMkLst>
        </pc:spChg>
        <pc:spChg chg="add mod">
          <ac:chgData name="Michael Joseph Schneider" userId="0526a63a-26d6-4239-972a-179b08dd2c7c" providerId="ADAL" clId="{911C3B70-C070-CD45-90BA-13056C6200AE}" dt="2024-10-07T19:43:17.389" v="3431" actId="1582"/>
          <ac:spMkLst>
            <pc:docMk/>
            <pc:sldMk cId="3732828868" sldId="393"/>
            <ac:spMk id="22" creationId="{53414C18-29D5-BB14-25C2-F89366F24110}"/>
          </ac:spMkLst>
        </pc:spChg>
        <pc:spChg chg="add mod">
          <ac:chgData name="Michael Joseph Schneider" userId="0526a63a-26d6-4239-972a-179b08dd2c7c" providerId="ADAL" clId="{911C3B70-C070-CD45-90BA-13056C6200AE}" dt="2024-10-07T19:43:38.461" v="3435" actId="20577"/>
          <ac:spMkLst>
            <pc:docMk/>
            <pc:sldMk cId="3732828868" sldId="393"/>
            <ac:spMk id="23" creationId="{826B2A33-792E-4644-3C8D-56BB22D51C2D}"/>
          </ac:spMkLst>
        </pc:spChg>
        <pc:spChg chg="add mod">
          <ac:chgData name="Michael Joseph Schneider" userId="0526a63a-26d6-4239-972a-179b08dd2c7c" providerId="ADAL" clId="{911C3B70-C070-CD45-90BA-13056C6200AE}" dt="2024-10-07T19:43:47.253" v="3438" actId="20577"/>
          <ac:spMkLst>
            <pc:docMk/>
            <pc:sldMk cId="3732828868" sldId="393"/>
            <ac:spMk id="24" creationId="{13C97EFE-22FD-F429-A4F9-AB933875AA4C}"/>
          </ac:spMkLst>
        </pc:spChg>
        <pc:spChg chg="add mod">
          <ac:chgData name="Michael Joseph Schneider" userId="0526a63a-26d6-4239-972a-179b08dd2c7c" providerId="ADAL" clId="{911C3B70-C070-CD45-90BA-13056C6200AE}" dt="2024-10-07T19:43:57.044" v="3441" actId="20577"/>
          <ac:spMkLst>
            <pc:docMk/>
            <pc:sldMk cId="3732828868" sldId="393"/>
            <ac:spMk id="25" creationId="{CA9B6CA4-9D6B-FFD8-9012-F3D80EB02AF9}"/>
          </ac:spMkLst>
        </pc:spChg>
        <pc:picChg chg="add del">
          <ac:chgData name="Michael Joseph Schneider" userId="0526a63a-26d6-4239-972a-179b08dd2c7c" providerId="ADAL" clId="{911C3B70-C070-CD45-90BA-13056C6200AE}" dt="2024-10-07T19:29:06.113" v="3218" actId="478"/>
          <ac:picMkLst>
            <pc:docMk/>
            <pc:sldMk cId="3732828868" sldId="393"/>
            <ac:picMk id="10" creationId="{7C225137-980B-DF01-1B83-DD6D88106A64}"/>
          </ac:picMkLst>
        </pc:picChg>
        <pc:cxnChg chg="add mod">
          <ac:chgData name="Michael Joseph Schneider" userId="0526a63a-26d6-4239-972a-179b08dd2c7c" providerId="ADAL" clId="{911C3B70-C070-CD45-90BA-13056C6200AE}" dt="2024-10-07T19:30:18.487" v="3232" actId="1076"/>
          <ac:cxnSpMkLst>
            <pc:docMk/>
            <pc:sldMk cId="3732828868" sldId="393"/>
            <ac:cxnSpMk id="7" creationId="{854F23FA-59C1-8ACC-2806-AE5317CBF6A0}"/>
          </ac:cxnSpMkLst>
        </pc:cxnChg>
        <pc:cxnChg chg="add mod">
          <ac:chgData name="Michael Joseph Schneider" userId="0526a63a-26d6-4239-972a-179b08dd2c7c" providerId="ADAL" clId="{911C3B70-C070-CD45-90BA-13056C6200AE}" dt="2024-10-07T19:31:27.982" v="3242" actId="14100"/>
          <ac:cxnSpMkLst>
            <pc:docMk/>
            <pc:sldMk cId="3732828868" sldId="393"/>
            <ac:cxnSpMk id="12" creationId="{19EA70E5-1609-148C-F58E-48CF2CCB6458}"/>
          </ac:cxnSpMkLst>
        </pc:cxnChg>
        <pc:cxnChg chg="add mod">
          <ac:chgData name="Michael Joseph Schneider" userId="0526a63a-26d6-4239-972a-179b08dd2c7c" providerId="ADAL" clId="{911C3B70-C070-CD45-90BA-13056C6200AE}" dt="2024-10-07T19:30:52.726" v="3241" actId="14100"/>
          <ac:cxnSpMkLst>
            <pc:docMk/>
            <pc:sldMk cId="3732828868" sldId="393"/>
            <ac:cxnSpMk id="17" creationId="{BDD7E731-7270-98E3-0568-48BAF64FE892}"/>
          </ac:cxnSpMkLst>
        </pc:cxnChg>
      </pc:sldChg>
      <pc:sldChg chg="addSp delSp modSp add del mod">
        <pc:chgData name="Michael Joseph Schneider" userId="0526a63a-26d6-4239-972a-179b08dd2c7c" providerId="ADAL" clId="{911C3B70-C070-CD45-90BA-13056C6200AE}" dt="2024-10-07T19:41:58.782" v="3401" actId="2696"/>
        <pc:sldMkLst>
          <pc:docMk/>
          <pc:sldMk cId="1389480276" sldId="394"/>
        </pc:sldMkLst>
        <pc:spChg chg="add del mod">
          <ac:chgData name="Michael Joseph Schneider" userId="0526a63a-26d6-4239-972a-179b08dd2c7c" providerId="ADAL" clId="{911C3B70-C070-CD45-90BA-13056C6200AE}" dt="2024-10-07T19:39:09.951" v="3362" actId="21"/>
          <ac:spMkLst>
            <pc:docMk/>
            <pc:sldMk cId="1389480276" sldId="394"/>
            <ac:spMk id="3" creationId="{C41D4250-32C5-12ED-B6ED-26701FA57D7D}"/>
          </ac:spMkLst>
        </pc:spChg>
        <pc:spChg chg="add mod">
          <ac:chgData name="Michael Joseph Schneider" userId="0526a63a-26d6-4239-972a-179b08dd2c7c" providerId="ADAL" clId="{911C3B70-C070-CD45-90BA-13056C6200AE}" dt="2024-10-07T19:40:10.895" v="3383" actId="255"/>
          <ac:spMkLst>
            <pc:docMk/>
            <pc:sldMk cId="1389480276" sldId="394"/>
            <ac:spMk id="15" creationId="{96BE7532-8928-F76E-6C69-11B3706489D5}"/>
          </ac:spMkLst>
        </pc:spChg>
        <pc:picChg chg="add mod modCrop">
          <ac:chgData name="Michael Joseph Schneider" userId="0526a63a-26d6-4239-972a-179b08dd2c7c" providerId="ADAL" clId="{911C3B70-C070-CD45-90BA-13056C6200AE}" dt="2024-10-07T19:34:43.404" v="3284" actId="732"/>
          <ac:picMkLst>
            <pc:docMk/>
            <pc:sldMk cId="1389480276" sldId="394"/>
            <ac:picMk id="2" creationId="{BB125F9D-26D6-A444-BD6A-08F4BED6EE35}"/>
          </ac:picMkLst>
        </pc:picChg>
        <pc:picChg chg="add mod">
          <ac:chgData name="Michael Joseph Schneider" userId="0526a63a-26d6-4239-972a-179b08dd2c7c" providerId="ADAL" clId="{911C3B70-C070-CD45-90BA-13056C6200AE}" dt="2024-10-07T19:35:38.820" v="3302"/>
          <ac:picMkLst>
            <pc:docMk/>
            <pc:sldMk cId="1389480276" sldId="394"/>
            <ac:picMk id="4" creationId="{1461BA76-4AFE-3D22-02DE-E8D0925D96B4}"/>
          </ac:picMkLst>
        </pc:picChg>
        <pc:cxnChg chg="add del mod">
          <ac:chgData name="Michael Joseph Schneider" userId="0526a63a-26d6-4239-972a-179b08dd2c7c" providerId="ADAL" clId="{911C3B70-C070-CD45-90BA-13056C6200AE}" dt="2024-10-07T19:39:09.951" v="3362" actId="21"/>
          <ac:cxnSpMkLst>
            <pc:docMk/>
            <pc:sldMk cId="1389480276" sldId="394"/>
            <ac:cxnSpMk id="6" creationId="{699C328E-CB6E-1A1D-7764-3BDEB20327A9}"/>
          </ac:cxnSpMkLst>
        </pc:cxnChg>
        <pc:cxnChg chg="mod">
          <ac:chgData name="Michael Joseph Schneider" userId="0526a63a-26d6-4239-972a-179b08dd2c7c" providerId="ADAL" clId="{911C3B70-C070-CD45-90BA-13056C6200AE}" dt="2024-10-07T19:34:32.255" v="3282" actId="166"/>
          <ac:cxnSpMkLst>
            <pc:docMk/>
            <pc:sldMk cId="1389480276" sldId="394"/>
            <ac:cxnSpMk id="7" creationId="{09DAA367-B527-0D87-BE42-6BBE705362BB}"/>
          </ac:cxnSpMkLst>
        </pc:cxnChg>
        <pc:cxnChg chg="mod">
          <ac:chgData name="Michael Joseph Schneider" userId="0526a63a-26d6-4239-972a-179b08dd2c7c" providerId="ADAL" clId="{911C3B70-C070-CD45-90BA-13056C6200AE}" dt="2024-10-07T19:34:36.125" v="3283" actId="166"/>
          <ac:cxnSpMkLst>
            <pc:docMk/>
            <pc:sldMk cId="1389480276" sldId="394"/>
            <ac:cxnSpMk id="12" creationId="{61BAEE4E-0A35-B4F9-DE82-B5169044ADE8}"/>
          </ac:cxnSpMkLst>
        </pc:cxnChg>
        <pc:cxnChg chg="add mod">
          <ac:chgData name="Michael Joseph Schneider" userId="0526a63a-26d6-4239-972a-179b08dd2c7c" providerId="ADAL" clId="{911C3B70-C070-CD45-90BA-13056C6200AE}" dt="2024-10-07T19:40:15.321" v="3384" actId="14100"/>
          <ac:cxnSpMkLst>
            <pc:docMk/>
            <pc:sldMk cId="1389480276" sldId="394"/>
            <ac:cxnSpMk id="16" creationId="{5C74DAD3-CD7C-934C-009A-AEBB8EB973F1}"/>
          </ac:cxnSpMkLst>
        </pc:cxnChg>
        <pc:cxnChg chg="mod">
          <ac:chgData name="Michael Joseph Schneider" userId="0526a63a-26d6-4239-972a-179b08dd2c7c" providerId="ADAL" clId="{911C3B70-C070-CD45-90BA-13056C6200AE}" dt="2024-10-07T19:34:32.255" v="3282" actId="166"/>
          <ac:cxnSpMkLst>
            <pc:docMk/>
            <pc:sldMk cId="1389480276" sldId="394"/>
            <ac:cxnSpMk id="17" creationId="{4F46EA38-ED76-8CA9-D178-43AC73281F69}"/>
          </ac:cxnSpMkLst>
        </pc:cxnChg>
      </pc:sldChg>
      <pc:sldChg chg="addSp delSp modSp add mod">
        <pc:chgData name="Michael Joseph Schneider" userId="0526a63a-26d6-4239-972a-179b08dd2c7c" providerId="ADAL" clId="{911C3B70-C070-CD45-90BA-13056C6200AE}" dt="2024-10-07T19:45:01.057" v="3449" actId="732"/>
        <pc:sldMkLst>
          <pc:docMk/>
          <pc:sldMk cId="1748854585" sldId="395"/>
        </pc:sldMkLst>
        <pc:spChg chg="del mod">
          <ac:chgData name="Michael Joseph Schneider" userId="0526a63a-26d6-4239-972a-179b08dd2c7c" providerId="ADAL" clId="{911C3B70-C070-CD45-90BA-13056C6200AE}" dt="2024-10-07T19:39:14.981" v="3364" actId="478"/>
          <ac:spMkLst>
            <pc:docMk/>
            <pc:sldMk cId="1748854585" sldId="395"/>
            <ac:spMk id="3" creationId="{2A1537BE-6733-95EF-8980-A48CFD19F747}"/>
          </ac:spMkLst>
        </pc:spChg>
        <pc:spChg chg="add mod">
          <ac:chgData name="Michael Joseph Schneider" userId="0526a63a-26d6-4239-972a-179b08dd2c7c" providerId="ADAL" clId="{911C3B70-C070-CD45-90BA-13056C6200AE}" dt="2024-10-07T19:44:21.442" v="3442" actId="207"/>
          <ac:spMkLst>
            <pc:docMk/>
            <pc:sldMk cId="1748854585" sldId="395"/>
            <ac:spMk id="4" creationId="{7CE92236-83B0-C818-26E8-39EB3A4B37E8}"/>
          </ac:spMkLst>
        </pc:spChg>
        <pc:spChg chg="add del mod">
          <ac:chgData name="Michael Joseph Schneider" userId="0526a63a-26d6-4239-972a-179b08dd2c7c" providerId="ADAL" clId="{911C3B70-C070-CD45-90BA-13056C6200AE}" dt="2024-10-07T19:40:00.882" v="3381" actId="478"/>
          <ac:spMkLst>
            <pc:docMk/>
            <pc:sldMk cId="1748854585" sldId="395"/>
            <ac:spMk id="9" creationId="{EE7CB7BB-9FCE-037D-6692-A4E570616D3D}"/>
          </ac:spMkLst>
        </pc:spChg>
        <pc:spChg chg="add mod">
          <ac:chgData name="Michael Joseph Schneider" userId="0526a63a-26d6-4239-972a-179b08dd2c7c" providerId="ADAL" clId="{911C3B70-C070-CD45-90BA-13056C6200AE}" dt="2024-10-07T19:44:41.666" v="3445" actId="207"/>
          <ac:spMkLst>
            <pc:docMk/>
            <pc:sldMk cId="1748854585" sldId="395"/>
            <ac:spMk id="14" creationId="{6B50915A-8A46-6D1C-BEED-C0B848937BDA}"/>
          </ac:spMkLst>
        </pc:spChg>
        <pc:picChg chg="mod modCrop">
          <ac:chgData name="Michael Joseph Schneider" userId="0526a63a-26d6-4239-972a-179b08dd2c7c" providerId="ADAL" clId="{911C3B70-C070-CD45-90BA-13056C6200AE}" dt="2024-10-07T19:45:01.057" v="3449" actId="732"/>
          <ac:picMkLst>
            <pc:docMk/>
            <pc:sldMk cId="1748854585" sldId="395"/>
            <ac:picMk id="2" creationId="{3C17E129-BCE7-0D18-8FB8-637D3DB1591E}"/>
          </ac:picMkLst>
        </pc:picChg>
        <pc:cxnChg chg="add mod">
          <ac:chgData name="Michael Joseph Schneider" userId="0526a63a-26d6-4239-972a-179b08dd2c7c" providerId="ADAL" clId="{911C3B70-C070-CD45-90BA-13056C6200AE}" dt="2024-10-07T19:44:27.610" v="3443" actId="208"/>
          <ac:cxnSpMkLst>
            <pc:docMk/>
            <pc:sldMk cId="1748854585" sldId="395"/>
            <ac:cxnSpMk id="5" creationId="{63C80FB6-433F-4F14-C2E0-3F943B24EC63}"/>
          </ac:cxnSpMkLst>
        </pc:cxnChg>
        <pc:cxnChg chg="del mod">
          <ac:chgData name="Michael Joseph Schneider" userId="0526a63a-26d6-4239-972a-179b08dd2c7c" providerId="ADAL" clId="{911C3B70-C070-CD45-90BA-13056C6200AE}" dt="2024-10-07T19:39:15.636" v="3365" actId="478"/>
          <ac:cxnSpMkLst>
            <pc:docMk/>
            <pc:sldMk cId="1748854585" sldId="395"/>
            <ac:cxnSpMk id="6" creationId="{3DFCBCB1-6C84-F9C8-8E99-92CA57617A6D}"/>
          </ac:cxnSpMkLst>
        </pc:cxnChg>
        <pc:cxnChg chg="add del mod">
          <ac:chgData name="Michael Joseph Schneider" userId="0526a63a-26d6-4239-972a-179b08dd2c7c" providerId="ADAL" clId="{911C3B70-C070-CD45-90BA-13056C6200AE}" dt="2024-10-07T19:40:02.730" v="3382" actId="478"/>
          <ac:cxnSpMkLst>
            <pc:docMk/>
            <pc:sldMk cId="1748854585" sldId="395"/>
            <ac:cxnSpMk id="11" creationId="{20A25024-6E2B-106A-1F66-E0EA4FD0151D}"/>
          </ac:cxnSpMkLst>
        </pc:cxnChg>
        <pc:cxnChg chg="add mod">
          <ac:chgData name="Michael Joseph Schneider" userId="0526a63a-26d6-4239-972a-179b08dd2c7c" providerId="ADAL" clId="{911C3B70-C070-CD45-90BA-13056C6200AE}" dt="2024-10-07T19:44:46.905" v="3446" actId="208"/>
          <ac:cxnSpMkLst>
            <pc:docMk/>
            <pc:sldMk cId="1748854585" sldId="395"/>
            <ac:cxnSpMk id="15" creationId="{AEC68966-2F8E-1613-3B53-FCECEAA7A58F}"/>
          </ac:cxnSpMkLst>
        </pc:cxnChg>
      </pc:sldChg>
      <pc:sldChg chg="addSp modSp add del mod">
        <pc:chgData name="Michael Joseph Schneider" userId="0526a63a-26d6-4239-972a-179b08dd2c7c" providerId="ADAL" clId="{911C3B70-C070-CD45-90BA-13056C6200AE}" dt="2024-10-07T19:45:14.459" v="3450" actId="2696"/>
        <pc:sldMkLst>
          <pc:docMk/>
          <pc:sldMk cId="2128464962" sldId="396"/>
        </pc:sldMkLst>
        <pc:spChg chg="add mod">
          <ac:chgData name="Michael Joseph Schneider" userId="0526a63a-26d6-4239-972a-179b08dd2c7c" providerId="ADAL" clId="{911C3B70-C070-CD45-90BA-13056C6200AE}" dt="2024-10-07T19:41:44.033" v="3399" actId="1076"/>
          <ac:spMkLst>
            <pc:docMk/>
            <pc:sldMk cId="2128464962" sldId="396"/>
            <ac:spMk id="3" creationId="{1317D01D-9C6C-3C3B-58BA-0629478E808F}"/>
          </ac:spMkLst>
        </pc:spChg>
        <pc:spChg chg="mod">
          <ac:chgData name="Michael Joseph Schneider" userId="0526a63a-26d6-4239-972a-179b08dd2c7c" providerId="ADAL" clId="{911C3B70-C070-CD45-90BA-13056C6200AE}" dt="2024-10-07T19:41:36.415" v="3397" actId="1076"/>
          <ac:spMkLst>
            <pc:docMk/>
            <pc:sldMk cId="2128464962" sldId="396"/>
            <ac:spMk id="4" creationId="{06720D0F-FD76-B28D-878D-DD2123B7051E}"/>
          </ac:spMkLst>
        </pc:spChg>
        <pc:cxnChg chg="mod">
          <ac:chgData name="Michael Joseph Schneider" userId="0526a63a-26d6-4239-972a-179b08dd2c7c" providerId="ADAL" clId="{911C3B70-C070-CD45-90BA-13056C6200AE}" dt="2024-10-07T19:41:36.415" v="3397" actId="1076"/>
          <ac:cxnSpMkLst>
            <pc:docMk/>
            <pc:sldMk cId="2128464962" sldId="396"/>
            <ac:cxnSpMk id="5" creationId="{AC3BD67A-9B75-F61D-404E-8C0477CC5552}"/>
          </ac:cxnSpMkLst>
        </pc:cxnChg>
        <pc:cxnChg chg="add mod">
          <ac:chgData name="Michael Joseph Schneider" userId="0526a63a-26d6-4239-972a-179b08dd2c7c" providerId="ADAL" clId="{911C3B70-C070-CD45-90BA-13056C6200AE}" dt="2024-10-07T19:41:44.033" v="3399" actId="1076"/>
          <ac:cxnSpMkLst>
            <pc:docMk/>
            <pc:sldMk cId="2128464962" sldId="396"/>
            <ac:cxnSpMk id="6" creationId="{8C2B2814-359F-2D23-C06C-6413B186EA66}"/>
          </ac:cxnSpMkLst>
        </pc:cxnChg>
      </pc:sldChg>
      <pc:sldChg chg="add del">
        <pc:chgData name="Michael Joseph Schneider" userId="0526a63a-26d6-4239-972a-179b08dd2c7c" providerId="ADAL" clId="{911C3B70-C070-CD45-90BA-13056C6200AE}" dt="2024-10-07T19:45:15.384" v="3451" actId="2696"/>
        <pc:sldMkLst>
          <pc:docMk/>
          <pc:sldMk cId="1167200648" sldId="397"/>
        </pc:sldMkLst>
      </pc:sldChg>
      <pc:sldChg chg="delSp modSp add mod">
        <pc:chgData name="Michael Joseph Schneider" userId="0526a63a-26d6-4239-972a-179b08dd2c7c" providerId="ADAL" clId="{911C3B70-C070-CD45-90BA-13056C6200AE}" dt="2024-10-07T19:42:05.541" v="3403" actId="478"/>
        <pc:sldMkLst>
          <pc:docMk/>
          <pc:sldMk cId="3588205069" sldId="398"/>
        </pc:sldMkLst>
        <pc:spChg chg="del">
          <ac:chgData name="Michael Joseph Schneider" userId="0526a63a-26d6-4239-972a-179b08dd2c7c" providerId="ADAL" clId="{911C3B70-C070-CD45-90BA-13056C6200AE}" dt="2024-10-07T19:42:04.604" v="3402" actId="478"/>
          <ac:spMkLst>
            <pc:docMk/>
            <pc:sldMk cId="3588205069" sldId="398"/>
            <ac:spMk id="14" creationId="{06EF158E-498C-20F0-15D7-BB7EE65CA8E0}"/>
          </ac:spMkLst>
        </pc:spChg>
        <pc:cxnChg chg="del mod">
          <ac:chgData name="Michael Joseph Schneider" userId="0526a63a-26d6-4239-972a-179b08dd2c7c" providerId="ADAL" clId="{911C3B70-C070-CD45-90BA-13056C6200AE}" dt="2024-10-07T19:42:05.541" v="3403" actId="478"/>
          <ac:cxnSpMkLst>
            <pc:docMk/>
            <pc:sldMk cId="3588205069" sldId="398"/>
            <ac:cxnSpMk id="15" creationId="{E4A307DF-2D05-1543-DA0A-8A2BB28A7B1B}"/>
          </ac:cxnSpMkLst>
        </pc:cxnChg>
      </pc:sldChg>
      <pc:sldChg chg="addSp modSp add mod">
        <pc:chgData name="Michael Joseph Schneider" userId="0526a63a-26d6-4239-972a-179b08dd2c7c" providerId="ADAL" clId="{911C3B70-C070-CD45-90BA-13056C6200AE}" dt="2024-10-07T19:46:38.683" v="3493" actId="208"/>
        <pc:sldMkLst>
          <pc:docMk/>
          <pc:sldMk cId="4143803439" sldId="399"/>
        </pc:sldMkLst>
        <pc:spChg chg="add mod">
          <ac:chgData name="Michael Joseph Schneider" userId="0526a63a-26d6-4239-972a-179b08dd2c7c" providerId="ADAL" clId="{911C3B70-C070-CD45-90BA-13056C6200AE}" dt="2024-10-07T19:46:05.538" v="3486" actId="1076"/>
          <ac:spMkLst>
            <pc:docMk/>
            <pc:sldMk cId="4143803439" sldId="399"/>
            <ac:spMk id="3" creationId="{E3C9965E-597B-8F2D-D474-69EC6FD17252}"/>
          </ac:spMkLst>
        </pc:spChg>
        <pc:spChg chg="mod">
          <ac:chgData name="Michael Joseph Schneider" userId="0526a63a-26d6-4239-972a-179b08dd2c7c" providerId="ADAL" clId="{911C3B70-C070-CD45-90BA-13056C6200AE}" dt="2024-10-07T19:46:34.525" v="3492" actId="207"/>
          <ac:spMkLst>
            <pc:docMk/>
            <pc:sldMk cId="4143803439" sldId="399"/>
            <ac:spMk id="14" creationId="{21BE194B-A5AA-9E6C-F0BC-70476EF446F9}"/>
          </ac:spMkLst>
        </pc:spChg>
        <pc:picChg chg="mod modCrop">
          <ac:chgData name="Michael Joseph Schneider" userId="0526a63a-26d6-4239-972a-179b08dd2c7c" providerId="ADAL" clId="{911C3B70-C070-CD45-90BA-13056C6200AE}" dt="2024-10-07T19:45:59.733" v="3485" actId="732"/>
          <ac:picMkLst>
            <pc:docMk/>
            <pc:sldMk cId="4143803439" sldId="399"/>
            <ac:picMk id="2" creationId="{45C78049-26FD-F6EF-C85D-4A82FE1B0CC2}"/>
          </ac:picMkLst>
        </pc:picChg>
        <pc:cxnChg chg="add mod">
          <ac:chgData name="Michael Joseph Schneider" userId="0526a63a-26d6-4239-972a-179b08dd2c7c" providerId="ADAL" clId="{911C3B70-C070-CD45-90BA-13056C6200AE}" dt="2024-10-07T19:46:20.682" v="3491" actId="14100"/>
          <ac:cxnSpMkLst>
            <pc:docMk/>
            <pc:sldMk cId="4143803439" sldId="399"/>
            <ac:cxnSpMk id="6" creationId="{29F48F36-DA20-E918-3023-0FBB55928969}"/>
          </ac:cxnSpMkLst>
        </pc:cxnChg>
        <pc:cxnChg chg="mod">
          <ac:chgData name="Michael Joseph Schneider" userId="0526a63a-26d6-4239-972a-179b08dd2c7c" providerId="ADAL" clId="{911C3B70-C070-CD45-90BA-13056C6200AE}" dt="2024-10-07T19:46:38.683" v="3493" actId="208"/>
          <ac:cxnSpMkLst>
            <pc:docMk/>
            <pc:sldMk cId="4143803439" sldId="399"/>
            <ac:cxnSpMk id="15" creationId="{CBD3CFDB-C004-85FC-98B1-DECC3AE8E6F1}"/>
          </ac:cxnSpMkLst>
        </pc:cxnChg>
      </pc:sldChg>
      <pc:sldChg chg="addSp modSp add mod">
        <pc:chgData name="Michael Joseph Schneider" userId="0526a63a-26d6-4239-972a-179b08dd2c7c" providerId="ADAL" clId="{911C3B70-C070-CD45-90BA-13056C6200AE}" dt="2024-10-07T19:48:02.666" v="3525" actId="14100"/>
        <pc:sldMkLst>
          <pc:docMk/>
          <pc:sldMk cId="492806637" sldId="400"/>
        </pc:sldMkLst>
        <pc:spChg chg="mod">
          <ac:chgData name="Michael Joseph Schneider" userId="0526a63a-26d6-4239-972a-179b08dd2c7c" providerId="ADAL" clId="{911C3B70-C070-CD45-90BA-13056C6200AE}" dt="2024-10-07T19:47:39.801" v="3517" actId="207"/>
          <ac:spMkLst>
            <pc:docMk/>
            <pc:sldMk cId="492806637" sldId="400"/>
            <ac:spMk id="3" creationId="{A6293E92-A9E4-B8A9-3E52-C42579C65AB8}"/>
          </ac:spMkLst>
        </pc:spChg>
        <pc:spChg chg="add mod">
          <ac:chgData name="Michael Joseph Schneider" userId="0526a63a-26d6-4239-972a-179b08dd2c7c" providerId="ADAL" clId="{911C3B70-C070-CD45-90BA-13056C6200AE}" dt="2024-10-07T19:47:15.418" v="3513" actId="1076"/>
          <ac:spMkLst>
            <pc:docMk/>
            <pc:sldMk cId="492806637" sldId="400"/>
            <ac:spMk id="8" creationId="{FD597699-2A5C-BF56-770D-8698E28387EB}"/>
          </ac:spMkLst>
        </pc:spChg>
        <pc:picChg chg="mod modCrop">
          <ac:chgData name="Michael Joseph Schneider" userId="0526a63a-26d6-4239-972a-179b08dd2c7c" providerId="ADAL" clId="{911C3B70-C070-CD45-90BA-13056C6200AE}" dt="2024-10-07T19:47:30.601" v="3516" actId="732"/>
          <ac:picMkLst>
            <pc:docMk/>
            <pc:sldMk cId="492806637" sldId="400"/>
            <ac:picMk id="2" creationId="{AD42CBDE-AB36-2402-64FE-322ABFADA863}"/>
          </ac:picMkLst>
        </pc:picChg>
        <pc:cxnChg chg="mod">
          <ac:chgData name="Michael Joseph Schneider" userId="0526a63a-26d6-4239-972a-179b08dd2c7c" providerId="ADAL" clId="{911C3B70-C070-CD45-90BA-13056C6200AE}" dt="2024-10-07T19:47:47.573" v="3521" actId="208"/>
          <ac:cxnSpMkLst>
            <pc:docMk/>
            <pc:sldMk cId="492806637" sldId="400"/>
            <ac:cxnSpMk id="6" creationId="{7AE00B67-9E28-752E-3410-32D53DE34B14}"/>
          </ac:cxnSpMkLst>
        </pc:cxnChg>
        <pc:cxnChg chg="add mod">
          <ac:chgData name="Michael Joseph Schneider" userId="0526a63a-26d6-4239-972a-179b08dd2c7c" providerId="ADAL" clId="{911C3B70-C070-CD45-90BA-13056C6200AE}" dt="2024-10-07T19:47:41.420" v="3518"/>
          <ac:cxnSpMkLst>
            <pc:docMk/>
            <pc:sldMk cId="492806637" sldId="400"/>
            <ac:cxnSpMk id="9" creationId="{FB20F8A8-0297-E3E8-BD6C-E13EEB165A48}"/>
          </ac:cxnSpMkLst>
        </pc:cxnChg>
        <pc:cxnChg chg="add mod">
          <ac:chgData name="Michael Joseph Schneider" userId="0526a63a-26d6-4239-972a-179b08dd2c7c" providerId="ADAL" clId="{911C3B70-C070-CD45-90BA-13056C6200AE}" dt="2024-10-07T19:48:02.666" v="3525" actId="14100"/>
          <ac:cxnSpMkLst>
            <pc:docMk/>
            <pc:sldMk cId="492806637" sldId="400"/>
            <ac:cxnSpMk id="11" creationId="{71850F2D-8F7A-0407-F3A9-97159216D6E7}"/>
          </ac:cxnSpMkLst>
        </pc:cxnChg>
      </pc:sldChg>
      <pc:sldChg chg="addSp delSp modSp add mod">
        <pc:chgData name="Michael Joseph Schneider" userId="0526a63a-26d6-4239-972a-179b08dd2c7c" providerId="ADAL" clId="{911C3B70-C070-CD45-90BA-13056C6200AE}" dt="2024-10-08T14:47:26.948" v="4771" actId="1035"/>
        <pc:sldMkLst>
          <pc:docMk/>
          <pc:sldMk cId="283836061" sldId="401"/>
        </pc:sldMkLst>
        <pc:spChg chg="add mod">
          <ac:chgData name="Michael Joseph Schneider" userId="0526a63a-26d6-4239-972a-179b08dd2c7c" providerId="ADAL" clId="{911C3B70-C070-CD45-90BA-13056C6200AE}" dt="2024-10-08T14:47:26.948" v="4771" actId="1035"/>
          <ac:spMkLst>
            <pc:docMk/>
            <pc:sldMk cId="283836061" sldId="401"/>
            <ac:spMk id="3" creationId="{58FD22AB-0E37-3168-CE23-B5AD2114CE96}"/>
          </ac:spMkLst>
        </pc:spChg>
        <pc:spChg chg="add del mod">
          <ac:chgData name="Michael Joseph Schneider" userId="0526a63a-26d6-4239-972a-179b08dd2c7c" providerId="ADAL" clId="{911C3B70-C070-CD45-90BA-13056C6200AE}" dt="2024-10-08T14:47:23.639" v="4766"/>
          <ac:spMkLst>
            <pc:docMk/>
            <pc:sldMk cId="283836061" sldId="401"/>
            <ac:spMk id="5" creationId="{6EB2F27A-80FE-F49C-7CAD-9C71B788748D}"/>
          </ac:spMkLst>
        </pc:spChg>
        <pc:picChg chg="add del mod modCrop">
          <ac:chgData name="Michael Joseph Schneider" userId="0526a63a-26d6-4239-972a-179b08dd2c7c" providerId="ADAL" clId="{911C3B70-C070-CD45-90BA-13056C6200AE}" dt="2024-10-07T22:45:55.286" v="4193" actId="478"/>
          <ac:picMkLst>
            <pc:docMk/>
            <pc:sldMk cId="283836061" sldId="401"/>
            <ac:picMk id="4" creationId="{41B23D87-475A-DB2E-A362-03D7D6808E34}"/>
          </ac:picMkLst>
        </pc:picChg>
        <pc:picChg chg="add mod">
          <ac:chgData name="Michael Joseph Schneider" userId="0526a63a-26d6-4239-972a-179b08dd2c7c" providerId="ADAL" clId="{911C3B70-C070-CD45-90BA-13056C6200AE}" dt="2024-10-08T14:47:22.607" v="4764" actId="167"/>
          <ac:picMkLst>
            <pc:docMk/>
            <pc:sldMk cId="283836061" sldId="401"/>
            <ac:picMk id="4" creationId="{E19B22CD-8CAD-6D76-9DD7-E23E545BF821}"/>
          </ac:picMkLst>
        </pc:picChg>
        <pc:picChg chg="del">
          <ac:chgData name="Michael Joseph Schneider" userId="0526a63a-26d6-4239-972a-179b08dd2c7c" providerId="ADAL" clId="{911C3B70-C070-CD45-90BA-13056C6200AE}" dt="2024-10-08T14:47:15.212" v="4762" actId="478"/>
          <ac:picMkLst>
            <pc:docMk/>
            <pc:sldMk cId="283836061" sldId="401"/>
            <ac:picMk id="6" creationId="{52A0CB10-6641-4F9A-E539-F9E03555344A}"/>
          </ac:picMkLst>
        </pc:picChg>
      </pc:sldChg>
      <pc:sldChg chg="addSp delSp modSp add mod">
        <pc:chgData name="Michael Joseph Schneider" userId="0526a63a-26d6-4239-972a-179b08dd2c7c" providerId="ADAL" clId="{911C3B70-C070-CD45-90BA-13056C6200AE}" dt="2024-10-08T14:47:38.736" v="4774"/>
        <pc:sldMkLst>
          <pc:docMk/>
          <pc:sldMk cId="1908497824" sldId="402"/>
        </pc:sldMkLst>
        <pc:spChg chg="mod">
          <ac:chgData name="Michael Joseph Schneider" userId="0526a63a-26d6-4239-972a-179b08dd2c7c" providerId="ADAL" clId="{911C3B70-C070-CD45-90BA-13056C6200AE}" dt="2024-10-07T22:46:44.388" v="4203" actId="1076"/>
          <ac:spMkLst>
            <pc:docMk/>
            <pc:sldMk cId="1908497824" sldId="402"/>
            <ac:spMk id="2" creationId="{6A589BCC-9AED-602A-A0D7-C2D808DD55B4}"/>
          </ac:spMkLst>
        </pc:spChg>
        <pc:spChg chg="del">
          <ac:chgData name="Michael Joseph Schneider" userId="0526a63a-26d6-4239-972a-179b08dd2c7c" providerId="ADAL" clId="{911C3B70-C070-CD45-90BA-13056C6200AE}" dt="2024-10-08T14:47:37.469" v="4773" actId="478"/>
          <ac:spMkLst>
            <pc:docMk/>
            <pc:sldMk cId="1908497824" sldId="402"/>
            <ac:spMk id="3" creationId="{6DCF1812-0A41-8FD0-090B-2E981C43B90E}"/>
          </ac:spMkLst>
        </pc:spChg>
        <pc:spChg chg="add del mod">
          <ac:chgData name="Michael Joseph Schneider" userId="0526a63a-26d6-4239-972a-179b08dd2c7c" providerId="ADAL" clId="{911C3B70-C070-CD45-90BA-13056C6200AE}" dt="2024-10-07T19:51:01.846" v="3574" actId="478"/>
          <ac:spMkLst>
            <pc:docMk/>
            <pc:sldMk cId="1908497824" sldId="402"/>
            <ac:spMk id="4" creationId="{54772F90-1D9A-9F73-96A5-49B2F1DA5ABF}"/>
          </ac:spMkLst>
        </pc:spChg>
        <pc:spChg chg="add mod">
          <ac:chgData name="Michael Joseph Schneider" userId="0526a63a-26d6-4239-972a-179b08dd2c7c" providerId="ADAL" clId="{911C3B70-C070-CD45-90BA-13056C6200AE}" dt="2024-10-08T14:47:38.736" v="4774"/>
          <ac:spMkLst>
            <pc:docMk/>
            <pc:sldMk cId="1908497824" sldId="402"/>
            <ac:spMk id="5" creationId="{3A67B77B-1700-335F-AA11-BD2B062006C6}"/>
          </ac:spMkLst>
        </pc:spChg>
        <pc:spChg chg="add mod">
          <ac:chgData name="Michael Joseph Schneider" userId="0526a63a-26d6-4239-972a-179b08dd2c7c" providerId="ADAL" clId="{911C3B70-C070-CD45-90BA-13056C6200AE}" dt="2024-10-07T22:46:50.332" v="4204" actId="164"/>
          <ac:spMkLst>
            <pc:docMk/>
            <pc:sldMk cId="1908497824" sldId="402"/>
            <ac:spMk id="10" creationId="{E5F36B10-3C82-7726-B0E9-D052335113BC}"/>
          </ac:spMkLst>
        </pc:spChg>
        <pc:spChg chg="add mod">
          <ac:chgData name="Michael Joseph Schneider" userId="0526a63a-26d6-4239-972a-179b08dd2c7c" providerId="ADAL" clId="{911C3B70-C070-CD45-90BA-13056C6200AE}" dt="2024-10-07T22:46:50.332" v="4204" actId="164"/>
          <ac:spMkLst>
            <pc:docMk/>
            <pc:sldMk cId="1908497824" sldId="402"/>
            <ac:spMk id="11" creationId="{D145D7D1-F3D3-95D8-4BBE-291846899083}"/>
          </ac:spMkLst>
        </pc:spChg>
        <pc:spChg chg="add mod">
          <ac:chgData name="Michael Joseph Schneider" userId="0526a63a-26d6-4239-972a-179b08dd2c7c" providerId="ADAL" clId="{911C3B70-C070-CD45-90BA-13056C6200AE}" dt="2024-10-07T22:46:50.332" v="4204" actId="164"/>
          <ac:spMkLst>
            <pc:docMk/>
            <pc:sldMk cId="1908497824" sldId="402"/>
            <ac:spMk id="12" creationId="{69A1C041-2ED6-0271-7672-F432ABBEF86A}"/>
          </ac:spMkLst>
        </pc:spChg>
        <pc:spChg chg="add mod">
          <ac:chgData name="Michael Joseph Schneider" userId="0526a63a-26d6-4239-972a-179b08dd2c7c" providerId="ADAL" clId="{911C3B70-C070-CD45-90BA-13056C6200AE}" dt="2024-10-07T22:46:50.332" v="4204" actId="164"/>
          <ac:spMkLst>
            <pc:docMk/>
            <pc:sldMk cId="1908497824" sldId="402"/>
            <ac:spMk id="13" creationId="{27EE4079-54DF-ECFB-0F2F-4B2E0F20B47B}"/>
          </ac:spMkLst>
        </pc:spChg>
        <pc:spChg chg="add mod">
          <ac:chgData name="Michael Joseph Schneider" userId="0526a63a-26d6-4239-972a-179b08dd2c7c" providerId="ADAL" clId="{911C3B70-C070-CD45-90BA-13056C6200AE}" dt="2024-10-07T22:46:50.332" v="4204" actId="164"/>
          <ac:spMkLst>
            <pc:docMk/>
            <pc:sldMk cId="1908497824" sldId="402"/>
            <ac:spMk id="14" creationId="{40EF7805-09BD-F6D4-7F5E-FBE2A33496A6}"/>
          </ac:spMkLst>
        </pc:spChg>
        <pc:spChg chg="add mod">
          <ac:chgData name="Michael Joseph Schneider" userId="0526a63a-26d6-4239-972a-179b08dd2c7c" providerId="ADAL" clId="{911C3B70-C070-CD45-90BA-13056C6200AE}" dt="2024-10-07T22:46:50.332" v="4204" actId="164"/>
          <ac:spMkLst>
            <pc:docMk/>
            <pc:sldMk cId="1908497824" sldId="402"/>
            <ac:spMk id="15" creationId="{51383118-F848-2E19-AE7A-76003C5F5903}"/>
          </ac:spMkLst>
        </pc:spChg>
        <pc:spChg chg="add mod">
          <ac:chgData name="Michael Joseph Schneider" userId="0526a63a-26d6-4239-972a-179b08dd2c7c" providerId="ADAL" clId="{911C3B70-C070-CD45-90BA-13056C6200AE}" dt="2024-10-07T22:46:50.332" v="4204" actId="164"/>
          <ac:spMkLst>
            <pc:docMk/>
            <pc:sldMk cId="1908497824" sldId="402"/>
            <ac:spMk id="16" creationId="{2D3620CF-9844-C3F0-B816-A3E7B2BA26C7}"/>
          </ac:spMkLst>
        </pc:spChg>
        <pc:grpChg chg="add mod">
          <ac:chgData name="Michael Joseph Schneider" userId="0526a63a-26d6-4239-972a-179b08dd2c7c" providerId="ADAL" clId="{911C3B70-C070-CD45-90BA-13056C6200AE}" dt="2024-10-07T22:46:55.621" v="4205" actId="1076"/>
          <ac:grpSpMkLst>
            <pc:docMk/>
            <pc:sldMk cId="1908497824" sldId="402"/>
            <ac:grpSpMk id="18" creationId="{75064E12-EE4E-715A-B115-B388117FD57A}"/>
          </ac:grpSpMkLst>
        </pc:grpChg>
        <pc:picChg chg="add mod">
          <ac:chgData name="Michael Joseph Schneider" userId="0526a63a-26d6-4239-972a-179b08dd2c7c" providerId="ADAL" clId="{911C3B70-C070-CD45-90BA-13056C6200AE}" dt="2024-10-08T14:47:38.736" v="4774"/>
          <ac:picMkLst>
            <pc:docMk/>
            <pc:sldMk cId="1908497824" sldId="402"/>
            <ac:picMk id="4" creationId="{36FB5A62-AC6D-A5D8-602A-02ADF8F69185}"/>
          </ac:picMkLst>
        </pc:picChg>
        <pc:picChg chg="del">
          <ac:chgData name="Michael Joseph Schneider" userId="0526a63a-26d6-4239-972a-179b08dd2c7c" providerId="ADAL" clId="{911C3B70-C070-CD45-90BA-13056C6200AE}" dt="2024-10-08T14:47:36.931" v="4772" actId="478"/>
          <ac:picMkLst>
            <pc:docMk/>
            <pc:sldMk cId="1908497824" sldId="402"/>
            <ac:picMk id="6" creationId="{E0D4188C-D614-F2CE-DBF9-FA5E6CD99AB6}"/>
          </ac:picMkLst>
        </pc:picChg>
        <pc:cxnChg chg="add mod">
          <ac:chgData name="Michael Joseph Schneider" userId="0526a63a-26d6-4239-972a-179b08dd2c7c" providerId="ADAL" clId="{911C3B70-C070-CD45-90BA-13056C6200AE}" dt="2024-10-07T22:46:50.332" v="4204" actId="164"/>
          <ac:cxnSpMkLst>
            <pc:docMk/>
            <pc:sldMk cId="1908497824" sldId="402"/>
            <ac:cxnSpMk id="7" creationId="{B1056F73-F18C-F438-A396-FE7F58C1A1ED}"/>
          </ac:cxnSpMkLst>
        </pc:cxnChg>
        <pc:cxnChg chg="add mod">
          <ac:chgData name="Michael Joseph Schneider" userId="0526a63a-26d6-4239-972a-179b08dd2c7c" providerId="ADAL" clId="{911C3B70-C070-CD45-90BA-13056C6200AE}" dt="2024-10-07T22:46:50.332" v="4204" actId="164"/>
          <ac:cxnSpMkLst>
            <pc:docMk/>
            <pc:sldMk cId="1908497824" sldId="402"/>
            <ac:cxnSpMk id="9" creationId="{2875678F-091C-F2AB-9045-E6B4F7C30ED5}"/>
          </ac:cxnSpMkLst>
        </pc:cxnChg>
      </pc:sldChg>
      <pc:sldChg chg="addSp delSp modSp new mod">
        <pc:chgData name="Michael Joseph Schneider" userId="0526a63a-26d6-4239-972a-179b08dd2c7c" providerId="ADAL" clId="{911C3B70-C070-CD45-90BA-13056C6200AE}" dt="2024-10-08T15:43:31.027" v="5213"/>
        <pc:sldMkLst>
          <pc:docMk/>
          <pc:sldMk cId="2415668281" sldId="403"/>
        </pc:sldMkLst>
        <pc:spChg chg="del">
          <ac:chgData name="Michael Joseph Schneider" userId="0526a63a-26d6-4239-972a-179b08dd2c7c" providerId="ADAL" clId="{911C3B70-C070-CD45-90BA-13056C6200AE}" dt="2024-10-07T19:57:49.836" v="3820" actId="478"/>
          <ac:spMkLst>
            <pc:docMk/>
            <pc:sldMk cId="2415668281" sldId="403"/>
            <ac:spMk id="2" creationId="{9348A150-522C-0ED1-33AF-5897155B9F9F}"/>
          </ac:spMkLst>
        </pc:spChg>
        <pc:spChg chg="del">
          <ac:chgData name="Michael Joseph Schneider" userId="0526a63a-26d6-4239-972a-179b08dd2c7c" providerId="ADAL" clId="{911C3B70-C070-CD45-90BA-13056C6200AE}" dt="2024-10-07T19:57:46.848" v="3819"/>
          <ac:spMkLst>
            <pc:docMk/>
            <pc:sldMk cId="2415668281" sldId="403"/>
            <ac:spMk id="3" creationId="{2CDD2A11-AFAF-3C18-E8CE-F7FF208CAF20}"/>
          </ac:spMkLst>
        </pc:spChg>
        <pc:spChg chg="add del mod">
          <ac:chgData name="Michael Joseph Schneider" userId="0526a63a-26d6-4239-972a-179b08dd2c7c" providerId="ADAL" clId="{911C3B70-C070-CD45-90BA-13056C6200AE}" dt="2024-10-07T22:22:11.853" v="4040" actId="478"/>
          <ac:spMkLst>
            <pc:docMk/>
            <pc:sldMk cId="2415668281" sldId="403"/>
            <ac:spMk id="6" creationId="{F09E9BE4-1EFE-A6B6-66A9-B677073B644A}"/>
          </ac:spMkLst>
        </pc:spChg>
        <pc:spChg chg="add del mod">
          <ac:chgData name="Michael Joseph Schneider" userId="0526a63a-26d6-4239-972a-179b08dd2c7c" providerId="ADAL" clId="{911C3B70-C070-CD45-90BA-13056C6200AE}" dt="2024-10-07T22:23:19.860" v="4054" actId="478"/>
          <ac:spMkLst>
            <pc:docMk/>
            <pc:sldMk cId="2415668281" sldId="403"/>
            <ac:spMk id="10" creationId="{29CBCE2D-571D-E0E7-519D-7EA74B7DEE79}"/>
          </ac:spMkLst>
        </pc:spChg>
        <pc:spChg chg="add del mod">
          <ac:chgData name="Michael Joseph Schneider" userId="0526a63a-26d6-4239-972a-179b08dd2c7c" providerId="ADAL" clId="{911C3B70-C070-CD45-90BA-13056C6200AE}" dt="2024-10-07T22:48:13.467" v="4260" actId="478"/>
          <ac:spMkLst>
            <pc:docMk/>
            <pc:sldMk cId="2415668281" sldId="403"/>
            <ac:spMk id="19" creationId="{028D251D-F55E-DA77-5D10-57DD40349FC3}"/>
          </ac:spMkLst>
        </pc:spChg>
        <pc:spChg chg="add del mod">
          <ac:chgData name="Michael Joseph Schneider" userId="0526a63a-26d6-4239-972a-179b08dd2c7c" providerId="ADAL" clId="{911C3B70-C070-CD45-90BA-13056C6200AE}" dt="2024-10-07T22:53:32.294" v="4365" actId="20577"/>
          <ac:spMkLst>
            <pc:docMk/>
            <pc:sldMk cId="2415668281" sldId="403"/>
            <ac:spMk id="21" creationId="{522071C4-42A0-F617-B679-621F73EC61A2}"/>
          </ac:spMkLst>
        </pc:spChg>
        <pc:spChg chg="add del mod">
          <ac:chgData name="Michael Joseph Schneider" userId="0526a63a-26d6-4239-972a-179b08dd2c7c" providerId="ADAL" clId="{911C3B70-C070-CD45-90BA-13056C6200AE}" dt="2024-10-07T22:48:29.895" v="4283" actId="478"/>
          <ac:spMkLst>
            <pc:docMk/>
            <pc:sldMk cId="2415668281" sldId="403"/>
            <ac:spMk id="22" creationId="{7ABFA91B-D423-A758-1BBE-DD8C53984703}"/>
          </ac:spMkLst>
        </pc:spChg>
        <pc:grpChg chg="add mod">
          <ac:chgData name="Michael Joseph Schneider" userId="0526a63a-26d6-4239-972a-179b08dd2c7c" providerId="ADAL" clId="{911C3B70-C070-CD45-90BA-13056C6200AE}" dt="2024-10-08T15:43:31.027" v="5213"/>
          <ac:grpSpMkLst>
            <pc:docMk/>
            <pc:sldMk cId="2415668281" sldId="403"/>
            <ac:grpSpMk id="2" creationId="{F4435C75-7749-0945-752A-D9A8D6B36DB2}"/>
          </ac:grpSpMkLst>
        </pc:grpChg>
        <pc:grpChg chg="add del mod">
          <ac:chgData name="Michael Joseph Schneider" userId="0526a63a-26d6-4239-972a-179b08dd2c7c" providerId="ADAL" clId="{911C3B70-C070-CD45-90BA-13056C6200AE}" dt="2024-10-08T15:43:30.697" v="5212" actId="478"/>
          <ac:grpSpMkLst>
            <pc:docMk/>
            <pc:sldMk cId="2415668281" sldId="403"/>
            <ac:grpSpMk id="16" creationId="{CCD3E899-7DA5-7F08-3CDA-4B2DE27A45E9}"/>
          </ac:grpSpMkLst>
        </pc:grpChg>
        <pc:picChg chg="mod">
          <ac:chgData name="Michael Joseph Schneider" userId="0526a63a-26d6-4239-972a-179b08dd2c7c" providerId="ADAL" clId="{911C3B70-C070-CD45-90BA-13056C6200AE}" dt="2024-10-08T15:43:31.027" v="5213"/>
          <ac:picMkLst>
            <pc:docMk/>
            <pc:sldMk cId="2415668281" sldId="403"/>
            <ac:picMk id="3" creationId="{BD199E27-2E63-007E-6BCC-18F555E1D8FC}"/>
          </ac:picMkLst>
        </pc:picChg>
        <pc:picChg chg="mod">
          <ac:chgData name="Michael Joseph Schneider" userId="0526a63a-26d6-4239-972a-179b08dd2c7c" providerId="ADAL" clId="{911C3B70-C070-CD45-90BA-13056C6200AE}" dt="2024-10-08T15:43:31.027" v="5213"/>
          <ac:picMkLst>
            <pc:docMk/>
            <pc:sldMk cId="2415668281" sldId="403"/>
            <ac:picMk id="4" creationId="{5DA163AF-1084-74CE-B6FD-2D491D854EED}"/>
          </ac:picMkLst>
        </pc:picChg>
        <pc:picChg chg="add del mod">
          <ac:chgData name="Michael Joseph Schneider" userId="0526a63a-26d6-4239-972a-179b08dd2c7c" providerId="ADAL" clId="{911C3B70-C070-CD45-90BA-13056C6200AE}" dt="2024-10-07T22:23:17.712" v="4053" actId="478"/>
          <ac:picMkLst>
            <pc:docMk/>
            <pc:sldMk cId="2415668281" sldId="403"/>
            <ac:picMk id="5" creationId="{E4533259-8356-5820-335C-54CFE0ADE707}"/>
          </ac:picMkLst>
        </pc:picChg>
        <pc:picChg chg="add del mod">
          <ac:chgData name="Michael Joseph Schneider" userId="0526a63a-26d6-4239-972a-179b08dd2c7c" providerId="ADAL" clId="{911C3B70-C070-CD45-90BA-13056C6200AE}" dt="2024-10-07T22:26:41.960" v="4078" actId="478"/>
          <ac:picMkLst>
            <pc:docMk/>
            <pc:sldMk cId="2415668281" sldId="403"/>
            <ac:picMk id="8" creationId="{524B2403-8A8E-26F5-02CC-9ABCD82FB029}"/>
          </ac:picMkLst>
        </pc:picChg>
        <pc:picChg chg="add del mod">
          <ac:chgData name="Michael Joseph Schneider" userId="0526a63a-26d6-4239-972a-179b08dd2c7c" providerId="ADAL" clId="{911C3B70-C070-CD45-90BA-13056C6200AE}" dt="2024-10-07T22:26:44.252" v="4080" actId="21"/>
          <ac:picMkLst>
            <pc:docMk/>
            <pc:sldMk cId="2415668281" sldId="403"/>
            <ac:picMk id="12" creationId="{48B72874-3915-0EA7-74BA-AC9C5E3E38D7}"/>
          </ac:picMkLst>
        </pc:picChg>
        <pc:picChg chg="add del mod">
          <ac:chgData name="Michael Joseph Schneider" userId="0526a63a-26d6-4239-972a-179b08dd2c7c" providerId="ADAL" clId="{911C3B70-C070-CD45-90BA-13056C6200AE}" dt="2024-10-07T22:27:50.754" v="4100" actId="478"/>
          <ac:picMkLst>
            <pc:docMk/>
            <pc:sldMk cId="2415668281" sldId="403"/>
            <ac:picMk id="14" creationId="{C1A35BD9-ED49-8F30-4804-820C99F04097}"/>
          </ac:picMkLst>
        </pc:picChg>
        <pc:picChg chg="add del mod">
          <ac:chgData name="Michael Joseph Schneider" userId="0526a63a-26d6-4239-972a-179b08dd2c7c" providerId="ADAL" clId="{911C3B70-C070-CD45-90BA-13056C6200AE}" dt="2024-10-07T22:48:04.519" v="4259" actId="478"/>
          <ac:picMkLst>
            <pc:docMk/>
            <pc:sldMk cId="2415668281" sldId="403"/>
            <ac:picMk id="15" creationId="{3DFB8D89-8AE2-C147-5299-E13ECFCEA054}"/>
          </ac:picMkLst>
        </pc:picChg>
        <pc:picChg chg="mod">
          <ac:chgData name="Michael Joseph Schneider" userId="0526a63a-26d6-4239-972a-179b08dd2c7c" providerId="ADAL" clId="{911C3B70-C070-CD45-90BA-13056C6200AE}" dt="2024-10-07T22:27:50.956" v="4101"/>
          <ac:picMkLst>
            <pc:docMk/>
            <pc:sldMk cId="2415668281" sldId="403"/>
            <ac:picMk id="17" creationId="{6E19E236-A811-8EE9-FEE5-3005A55798B2}"/>
          </ac:picMkLst>
        </pc:picChg>
        <pc:picChg chg="mod">
          <ac:chgData name="Michael Joseph Schneider" userId="0526a63a-26d6-4239-972a-179b08dd2c7c" providerId="ADAL" clId="{911C3B70-C070-CD45-90BA-13056C6200AE}" dt="2024-10-07T22:27:50.956" v="4101"/>
          <ac:picMkLst>
            <pc:docMk/>
            <pc:sldMk cId="2415668281" sldId="403"/>
            <ac:picMk id="18" creationId="{2ED54B5C-75F2-D734-7824-2626AB48E07B}"/>
          </ac:picMkLst>
        </pc:picChg>
      </pc:sldChg>
      <pc:sldChg chg="addSp delSp modSp add mod">
        <pc:chgData name="Michael Joseph Schneider" userId="0526a63a-26d6-4239-972a-179b08dd2c7c" providerId="ADAL" clId="{911C3B70-C070-CD45-90BA-13056C6200AE}" dt="2024-10-07T22:53:37.552" v="4366"/>
        <pc:sldMkLst>
          <pc:docMk/>
          <pc:sldMk cId="31920478" sldId="404"/>
        </pc:sldMkLst>
        <pc:spChg chg="add mod">
          <ac:chgData name="Michael Joseph Schneider" userId="0526a63a-26d6-4239-972a-179b08dd2c7c" providerId="ADAL" clId="{911C3B70-C070-CD45-90BA-13056C6200AE}" dt="2024-10-07T22:53:37.552" v="4366"/>
          <ac:spMkLst>
            <pc:docMk/>
            <pc:sldMk cId="31920478" sldId="404"/>
            <ac:spMk id="10" creationId="{332B835A-77CF-2DCC-C0A7-D2AB918290F4}"/>
          </ac:spMkLst>
        </pc:spChg>
        <pc:grpChg chg="add del mod">
          <ac:chgData name="Michael Joseph Schneider" userId="0526a63a-26d6-4239-972a-179b08dd2c7c" providerId="ADAL" clId="{911C3B70-C070-CD45-90BA-13056C6200AE}" dt="2024-10-07T22:48:48.814" v="4294" actId="478"/>
          <ac:grpSpMkLst>
            <pc:docMk/>
            <pc:sldMk cId="31920478" sldId="404"/>
            <ac:grpSpMk id="4" creationId="{D4DEF6A8-49E8-5F06-383E-2871FF985824}"/>
          </ac:grpSpMkLst>
        </pc:grpChg>
        <pc:grpChg chg="add mod">
          <ac:chgData name="Michael Joseph Schneider" userId="0526a63a-26d6-4239-972a-179b08dd2c7c" providerId="ADAL" clId="{911C3B70-C070-CD45-90BA-13056C6200AE}" dt="2024-10-07T22:49:12.730" v="4307" actId="1076"/>
          <ac:grpSpMkLst>
            <pc:docMk/>
            <pc:sldMk cId="31920478" sldId="404"/>
            <ac:grpSpMk id="6" creationId="{2D816418-FF31-4089-32D9-3847088C85FE}"/>
          </ac:grpSpMkLst>
        </pc:grpChg>
        <pc:picChg chg="add mod">
          <ac:chgData name="Michael Joseph Schneider" userId="0526a63a-26d6-4239-972a-179b08dd2c7c" providerId="ADAL" clId="{911C3B70-C070-CD45-90BA-13056C6200AE}" dt="2024-10-07T22:27:41.521" v="4098" actId="164"/>
          <ac:picMkLst>
            <pc:docMk/>
            <pc:sldMk cId="31920478" sldId="404"/>
            <ac:picMk id="2" creationId="{E7736F08-145D-6615-43F8-2221FBF5009C}"/>
          </ac:picMkLst>
        </pc:picChg>
        <pc:picChg chg="add mod">
          <ac:chgData name="Michael Joseph Schneider" userId="0526a63a-26d6-4239-972a-179b08dd2c7c" providerId="ADAL" clId="{911C3B70-C070-CD45-90BA-13056C6200AE}" dt="2024-10-07T22:27:41.521" v="4098" actId="164"/>
          <ac:picMkLst>
            <pc:docMk/>
            <pc:sldMk cId="31920478" sldId="404"/>
            <ac:picMk id="3" creationId="{350CF169-CA0A-B6C8-D994-CFBCDD694C1C}"/>
          </ac:picMkLst>
        </pc:picChg>
        <pc:picChg chg="mod">
          <ac:chgData name="Michael Joseph Schneider" userId="0526a63a-26d6-4239-972a-179b08dd2c7c" providerId="ADAL" clId="{911C3B70-C070-CD45-90BA-13056C6200AE}" dt="2024-10-07T22:49:24.321" v="4311" actId="1076"/>
          <ac:picMkLst>
            <pc:docMk/>
            <pc:sldMk cId="31920478" sldId="404"/>
            <ac:picMk id="5" creationId="{029949B8-75D9-7D73-CBC5-C9214B03D18B}"/>
          </ac:picMkLst>
        </pc:picChg>
        <pc:picChg chg="mod">
          <ac:chgData name="Michael Joseph Schneider" userId="0526a63a-26d6-4239-972a-179b08dd2c7c" providerId="ADAL" clId="{911C3B70-C070-CD45-90BA-13056C6200AE}" dt="2024-10-07T22:48:49.396" v="4295"/>
          <ac:picMkLst>
            <pc:docMk/>
            <pc:sldMk cId="31920478" sldId="404"/>
            <ac:picMk id="7" creationId="{442FF92B-6447-7D81-C3D4-F7C5AAA7556A}"/>
          </ac:picMkLst>
        </pc:picChg>
        <pc:picChg chg="del">
          <ac:chgData name="Michael Joseph Schneider" userId="0526a63a-26d6-4239-972a-179b08dd2c7c" providerId="ADAL" clId="{911C3B70-C070-CD45-90BA-13056C6200AE}" dt="2024-10-07T22:27:11.840" v="4088" actId="478"/>
          <ac:picMkLst>
            <pc:docMk/>
            <pc:sldMk cId="31920478" sldId="404"/>
            <ac:picMk id="8" creationId="{E4966823-5EFD-934B-AEAB-7EE539321769}"/>
          </ac:picMkLst>
        </pc:picChg>
        <pc:picChg chg="mod">
          <ac:chgData name="Michael Joseph Schneider" userId="0526a63a-26d6-4239-972a-179b08dd2c7c" providerId="ADAL" clId="{911C3B70-C070-CD45-90BA-13056C6200AE}" dt="2024-10-07T22:48:49.396" v="4295"/>
          <ac:picMkLst>
            <pc:docMk/>
            <pc:sldMk cId="31920478" sldId="404"/>
            <ac:picMk id="9" creationId="{FE94E2D1-F79D-0C5C-1633-ECC03E2B7E76}"/>
          </ac:picMkLst>
        </pc:picChg>
      </pc:sldChg>
      <pc:sldChg chg="addSp delSp modSp add mod">
        <pc:chgData name="Michael Joseph Schneider" userId="0526a63a-26d6-4239-972a-179b08dd2c7c" providerId="ADAL" clId="{911C3B70-C070-CD45-90BA-13056C6200AE}" dt="2024-10-07T22:53:40.191" v="4367"/>
        <pc:sldMkLst>
          <pc:docMk/>
          <pc:sldMk cId="1011017481" sldId="405"/>
        </pc:sldMkLst>
        <pc:spChg chg="add del mod">
          <ac:chgData name="Michael Joseph Schneider" userId="0526a63a-26d6-4239-972a-179b08dd2c7c" providerId="ADAL" clId="{911C3B70-C070-CD45-90BA-13056C6200AE}" dt="2024-10-07T22:33:10.528" v="4173" actId="478"/>
          <ac:spMkLst>
            <pc:docMk/>
            <pc:sldMk cId="1011017481" sldId="405"/>
            <ac:spMk id="8" creationId="{5ED7005A-221A-6963-08DB-9A1D6EBFB806}"/>
          </ac:spMkLst>
        </pc:spChg>
        <pc:spChg chg="add mod">
          <ac:chgData name="Michael Joseph Schneider" userId="0526a63a-26d6-4239-972a-179b08dd2c7c" providerId="ADAL" clId="{911C3B70-C070-CD45-90BA-13056C6200AE}" dt="2024-10-07T22:53:03.287" v="4351" actId="14100"/>
          <ac:spMkLst>
            <pc:docMk/>
            <pc:sldMk cId="1011017481" sldId="405"/>
            <ac:spMk id="9" creationId="{113DA88D-118B-DC80-4DA5-69C0C1D78245}"/>
          </ac:spMkLst>
        </pc:spChg>
        <pc:spChg chg="add del mod">
          <ac:chgData name="Michael Joseph Schneider" userId="0526a63a-26d6-4239-972a-179b08dd2c7c" providerId="ADAL" clId="{911C3B70-C070-CD45-90BA-13056C6200AE}" dt="2024-10-07T22:50:42.185" v="4325" actId="478"/>
          <ac:spMkLst>
            <pc:docMk/>
            <pc:sldMk cId="1011017481" sldId="405"/>
            <ac:spMk id="11" creationId="{19268840-82C9-CE12-FD3E-49D8CE366AB5}"/>
          </ac:spMkLst>
        </pc:spChg>
        <pc:spChg chg="add del mod">
          <ac:chgData name="Michael Joseph Schneider" userId="0526a63a-26d6-4239-972a-179b08dd2c7c" providerId="ADAL" clId="{911C3B70-C070-CD45-90BA-13056C6200AE}" dt="2024-10-07T22:50:33.923" v="4323" actId="478"/>
          <ac:spMkLst>
            <pc:docMk/>
            <pc:sldMk cId="1011017481" sldId="405"/>
            <ac:spMk id="17" creationId="{1E2896EC-AC51-D160-8433-4592235EDA79}"/>
          </ac:spMkLst>
        </pc:spChg>
        <pc:spChg chg="add mod">
          <ac:chgData name="Michael Joseph Schneider" userId="0526a63a-26d6-4239-972a-179b08dd2c7c" providerId="ADAL" clId="{911C3B70-C070-CD45-90BA-13056C6200AE}" dt="2024-10-07T22:52:26.881" v="4346" actId="1582"/>
          <ac:spMkLst>
            <pc:docMk/>
            <pc:sldMk cId="1011017481" sldId="405"/>
            <ac:spMk id="20" creationId="{13A55BC4-5330-734D-C522-0535B445A0CA}"/>
          </ac:spMkLst>
        </pc:spChg>
        <pc:spChg chg="add mod">
          <ac:chgData name="Michael Joseph Schneider" userId="0526a63a-26d6-4239-972a-179b08dd2c7c" providerId="ADAL" clId="{911C3B70-C070-CD45-90BA-13056C6200AE}" dt="2024-10-07T22:53:40.191" v="4367"/>
          <ac:spMkLst>
            <pc:docMk/>
            <pc:sldMk cId="1011017481" sldId="405"/>
            <ac:spMk id="22" creationId="{26C75DD2-CCC3-1BBE-7176-74F6AEFB6C9E}"/>
          </ac:spMkLst>
        </pc:spChg>
        <pc:grpChg chg="del">
          <ac:chgData name="Michael Joseph Schneider" userId="0526a63a-26d6-4239-972a-179b08dd2c7c" providerId="ADAL" clId="{911C3B70-C070-CD45-90BA-13056C6200AE}" dt="2024-10-07T22:28:01.920" v="4103" actId="478"/>
          <ac:grpSpMkLst>
            <pc:docMk/>
            <pc:sldMk cId="1011017481" sldId="405"/>
            <ac:grpSpMk id="4" creationId="{857F389A-0279-8FD4-6958-424D13623789}"/>
          </ac:grpSpMkLst>
        </pc:grpChg>
        <pc:picChg chg="del">
          <ac:chgData name="Michael Joseph Schneider" userId="0526a63a-26d6-4239-972a-179b08dd2c7c" providerId="ADAL" clId="{911C3B70-C070-CD45-90BA-13056C6200AE}" dt="2024-10-07T22:50:27.644" v="4321" actId="478"/>
          <ac:picMkLst>
            <pc:docMk/>
            <pc:sldMk cId="1011017481" sldId="405"/>
            <ac:picMk id="5" creationId="{F5426856-C07C-4667-466B-2E8946FC6ADD}"/>
          </ac:picMkLst>
        </pc:picChg>
        <pc:picChg chg="add del mod modCrop">
          <ac:chgData name="Michael Joseph Schneider" userId="0526a63a-26d6-4239-972a-179b08dd2c7c" providerId="ADAL" clId="{911C3B70-C070-CD45-90BA-13056C6200AE}" dt="2024-10-07T22:50:43.082" v="4326" actId="478"/>
          <ac:picMkLst>
            <pc:docMk/>
            <pc:sldMk cId="1011017481" sldId="405"/>
            <ac:picMk id="6" creationId="{E220047A-FE1B-9E1F-D31A-49CE1C473BCC}"/>
          </ac:picMkLst>
        </pc:picChg>
        <pc:picChg chg="add del mod modCrop">
          <ac:chgData name="Michael Joseph Schneider" userId="0526a63a-26d6-4239-972a-179b08dd2c7c" providerId="ADAL" clId="{911C3B70-C070-CD45-90BA-13056C6200AE}" dt="2024-10-07T22:32:32.920" v="4169" actId="21"/>
          <ac:picMkLst>
            <pc:docMk/>
            <pc:sldMk cId="1011017481" sldId="405"/>
            <ac:picMk id="7" creationId="{DF640FA6-C0F6-D3EA-CB5D-BBF773C00104}"/>
          </ac:picMkLst>
        </pc:picChg>
        <pc:picChg chg="add mod modCrop">
          <ac:chgData name="Michael Joseph Schneider" userId="0526a63a-26d6-4239-972a-179b08dd2c7c" providerId="ADAL" clId="{911C3B70-C070-CD45-90BA-13056C6200AE}" dt="2024-10-07T22:51:35.170" v="4335" actId="1076"/>
          <ac:picMkLst>
            <pc:docMk/>
            <pc:sldMk cId="1011017481" sldId="405"/>
            <ac:picMk id="10" creationId="{255E0D8C-148A-EC1D-9335-FA17B4BA9E4C}"/>
          </ac:picMkLst>
        </pc:picChg>
        <pc:picChg chg="add mod">
          <ac:chgData name="Michael Joseph Schneider" userId="0526a63a-26d6-4239-972a-179b08dd2c7c" providerId="ADAL" clId="{911C3B70-C070-CD45-90BA-13056C6200AE}" dt="2024-10-07T22:50:40.260" v="4324" actId="167"/>
          <ac:picMkLst>
            <pc:docMk/>
            <pc:sldMk cId="1011017481" sldId="405"/>
            <ac:picMk id="18" creationId="{19863312-2097-3CB5-60EE-480D7D27FC60}"/>
          </ac:picMkLst>
        </pc:picChg>
        <pc:picChg chg="add mod">
          <ac:chgData name="Michael Joseph Schneider" userId="0526a63a-26d6-4239-972a-179b08dd2c7c" providerId="ADAL" clId="{911C3B70-C070-CD45-90BA-13056C6200AE}" dt="2024-10-07T22:53:07.860" v="4352" actId="208"/>
          <ac:picMkLst>
            <pc:docMk/>
            <pc:sldMk cId="1011017481" sldId="405"/>
            <ac:picMk id="19" creationId="{832FAEB2-53D2-448F-9B0A-0C6BEE9A14BF}"/>
          </ac:picMkLst>
        </pc:picChg>
        <pc:cxnChg chg="add del mod">
          <ac:chgData name="Michael Joseph Schneider" userId="0526a63a-26d6-4239-972a-179b08dd2c7c" providerId="ADAL" clId="{911C3B70-C070-CD45-90BA-13056C6200AE}" dt="2024-10-07T22:50:43.663" v="4327" actId="478"/>
          <ac:cxnSpMkLst>
            <pc:docMk/>
            <pc:sldMk cId="1011017481" sldId="405"/>
            <ac:cxnSpMk id="12" creationId="{55830980-E82F-9220-D9E7-7685716E2BF5}"/>
          </ac:cxnSpMkLst>
        </pc:cxnChg>
        <pc:cxnChg chg="add del mod">
          <ac:chgData name="Michael Joseph Schneider" userId="0526a63a-26d6-4239-972a-179b08dd2c7c" providerId="ADAL" clId="{911C3B70-C070-CD45-90BA-13056C6200AE}" dt="2024-10-07T22:52:00.542" v="4340" actId="478"/>
          <ac:cxnSpMkLst>
            <pc:docMk/>
            <pc:sldMk cId="1011017481" sldId="405"/>
            <ac:cxnSpMk id="13" creationId="{532E5B00-F891-854B-8BC6-6E14C55508E7}"/>
          </ac:cxnSpMkLst>
        </pc:cxnChg>
        <pc:cxnChg chg="add mod">
          <ac:chgData name="Michael Joseph Schneider" userId="0526a63a-26d6-4239-972a-179b08dd2c7c" providerId="ADAL" clId="{911C3B70-C070-CD45-90BA-13056C6200AE}" dt="2024-10-07T22:52:26.881" v="4346" actId="1582"/>
          <ac:cxnSpMkLst>
            <pc:docMk/>
            <pc:sldMk cId="1011017481" sldId="405"/>
            <ac:cxnSpMk id="21" creationId="{CF84C41C-EF99-CBF7-ECC8-EBF48B91DC52}"/>
          </ac:cxnSpMkLst>
        </pc:cxnChg>
        <pc:cxnChg chg="add mod">
          <ac:chgData name="Michael Joseph Schneider" userId="0526a63a-26d6-4239-972a-179b08dd2c7c" providerId="ADAL" clId="{911C3B70-C070-CD45-90BA-13056C6200AE}" dt="2024-10-07T22:53:03.287" v="4351" actId="14100"/>
          <ac:cxnSpMkLst>
            <pc:docMk/>
            <pc:sldMk cId="1011017481" sldId="405"/>
            <ac:cxnSpMk id="27" creationId="{199A77CC-C7FC-F208-BBB9-820F0A1F2D51}"/>
          </ac:cxnSpMkLst>
        </pc:cxnChg>
      </pc:sldChg>
      <pc:sldChg chg="addSp delSp modSp add mod">
        <pc:chgData name="Michael Joseph Schneider" userId="0526a63a-26d6-4239-972a-179b08dd2c7c" providerId="ADAL" clId="{911C3B70-C070-CD45-90BA-13056C6200AE}" dt="2024-10-07T22:53:46.635" v="4368"/>
        <pc:sldMkLst>
          <pc:docMk/>
          <pc:sldMk cId="2115071867" sldId="406"/>
        </pc:sldMkLst>
        <pc:spChg chg="mod">
          <ac:chgData name="Michael Joseph Schneider" userId="0526a63a-26d6-4239-972a-179b08dd2c7c" providerId="ADAL" clId="{911C3B70-C070-CD45-90BA-13056C6200AE}" dt="2024-10-07T22:50:14.290" v="4320" actId="14100"/>
          <ac:spMkLst>
            <pc:docMk/>
            <pc:sldMk cId="2115071867" sldId="406"/>
            <ac:spMk id="8" creationId="{6AF796A4-FFE5-9A17-D527-B4327DA58F09}"/>
          </ac:spMkLst>
        </pc:spChg>
        <pc:spChg chg="del">
          <ac:chgData name="Michael Joseph Schneider" userId="0526a63a-26d6-4239-972a-179b08dd2c7c" providerId="ADAL" clId="{911C3B70-C070-CD45-90BA-13056C6200AE}" dt="2024-10-07T22:32:28.262" v="4167" actId="478"/>
          <ac:spMkLst>
            <pc:docMk/>
            <pc:sldMk cId="2115071867" sldId="406"/>
            <ac:spMk id="9" creationId="{0498027B-6597-72DE-C226-7DDECD8D10C6}"/>
          </ac:spMkLst>
        </pc:spChg>
        <pc:spChg chg="add del mod">
          <ac:chgData name="Michael Joseph Schneider" userId="0526a63a-26d6-4239-972a-179b08dd2c7c" providerId="ADAL" clId="{911C3B70-C070-CD45-90BA-13056C6200AE}" dt="2024-10-07T22:49:35.801" v="4314" actId="478"/>
          <ac:spMkLst>
            <pc:docMk/>
            <pc:sldMk cId="2115071867" sldId="406"/>
            <ac:spMk id="12" creationId="{A4101137-C7D6-4B32-F74A-928B17E08CB3}"/>
          </ac:spMkLst>
        </pc:spChg>
        <pc:spChg chg="add mod">
          <ac:chgData name="Michael Joseph Schneider" userId="0526a63a-26d6-4239-972a-179b08dd2c7c" providerId="ADAL" clId="{911C3B70-C070-CD45-90BA-13056C6200AE}" dt="2024-10-07T22:53:46.635" v="4368"/>
          <ac:spMkLst>
            <pc:docMk/>
            <pc:sldMk cId="2115071867" sldId="406"/>
            <ac:spMk id="14" creationId="{A553217E-AA2A-0D34-3764-B24DBFEEDE1D}"/>
          </ac:spMkLst>
        </pc:spChg>
        <pc:picChg chg="del">
          <ac:chgData name="Michael Joseph Schneider" userId="0526a63a-26d6-4239-972a-179b08dd2c7c" providerId="ADAL" clId="{911C3B70-C070-CD45-90BA-13056C6200AE}" dt="2024-10-07T22:49:33.326" v="4312" actId="478"/>
          <ac:picMkLst>
            <pc:docMk/>
            <pc:sldMk cId="2115071867" sldId="406"/>
            <ac:picMk id="5" creationId="{B9193F1C-1ED3-08D6-7C2D-3E0EB5F50A9C}"/>
          </ac:picMkLst>
        </pc:picChg>
        <pc:picChg chg="mod">
          <ac:chgData name="Michael Joseph Schneider" userId="0526a63a-26d6-4239-972a-179b08dd2c7c" providerId="ADAL" clId="{911C3B70-C070-CD45-90BA-13056C6200AE}" dt="2024-10-07T22:51:07.314" v="4330" actId="1076"/>
          <ac:picMkLst>
            <pc:docMk/>
            <pc:sldMk cId="2115071867" sldId="406"/>
            <ac:picMk id="6" creationId="{8A825CAB-4DF8-0027-0E0B-8B4E307F39D3}"/>
          </ac:picMkLst>
        </pc:picChg>
        <pc:picChg chg="del">
          <ac:chgData name="Michael Joseph Schneider" userId="0526a63a-26d6-4239-972a-179b08dd2c7c" providerId="ADAL" clId="{911C3B70-C070-CD45-90BA-13056C6200AE}" dt="2024-10-07T22:32:30.384" v="4168" actId="478"/>
          <ac:picMkLst>
            <pc:docMk/>
            <pc:sldMk cId="2115071867" sldId="406"/>
            <ac:picMk id="7" creationId="{D9AFE4CB-2CB1-1FDB-B4BF-1BDE84CE991F}"/>
          </ac:picMkLst>
        </pc:picChg>
        <pc:picChg chg="add mod">
          <ac:chgData name="Michael Joseph Schneider" userId="0526a63a-26d6-4239-972a-179b08dd2c7c" providerId="ADAL" clId="{911C3B70-C070-CD45-90BA-13056C6200AE}" dt="2024-10-07T22:49:50.408" v="4315" actId="167"/>
          <ac:picMkLst>
            <pc:docMk/>
            <pc:sldMk cId="2115071867" sldId="406"/>
            <ac:picMk id="13" creationId="{77C70ABF-1C6A-70FE-FEAA-7E7D59162564}"/>
          </ac:picMkLst>
        </pc:picChg>
        <pc:cxnChg chg="add mod">
          <ac:chgData name="Michael Joseph Schneider" userId="0526a63a-26d6-4239-972a-179b08dd2c7c" providerId="ADAL" clId="{911C3B70-C070-CD45-90BA-13056C6200AE}" dt="2024-10-07T22:51:07.314" v="4330" actId="1076"/>
          <ac:cxnSpMkLst>
            <pc:docMk/>
            <pc:sldMk cId="2115071867" sldId="406"/>
            <ac:cxnSpMk id="3" creationId="{84B1D006-3290-D023-62C2-C01D4D5ADDCE}"/>
          </ac:cxnSpMkLst>
        </pc:cxnChg>
      </pc:sldChg>
      <pc:sldChg chg="modSp add mod">
        <pc:chgData name="Michael Joseph Schneider" userId="0526a63a-26d6-4239-972a-179b08dd2c7c" providerId="ADAL" clId="{911C3B70-C070-CD45-90BA-13056C6200AE}" dt="2024-10-07T22:55:14.877" v="4422" actId="313"/>
        <pc:sldMkLst>
          <pc:docMk/>
          <pc:sldMk cId="2637072451" sldId="407"/>
        </pc:sldMkLst>
        <pc:spChg chg="mod">
          <ac:chgData name="Michael Joseph Schneider" userId="0526a63a-26d6-4239-972a-179b08dd2c7c" providerId="ADAL" clId="{911C3B70-C070-CD45-90BA-13056C6200AE}" dt="2024-10-07T22:55:14.877" v="4422" actId="313"/>
          <ac:spMkLst>
            <pc:docMk/>
            <pc:sldMk cId="2637072451" sldId="407"/>
            <ac:spMk id="2" creationId="{58B077B2-370E-BB39-5444-0EDAB59EC1A4}"/>
          </ac:spMkLst>
        </pc:spChg>
      </pc:sldChg>
      <pc:sldChg chg="addSp delSp modSp add mod">
        <pc:chgData name="Michael Joseph Schneider" userId="0526a63a-26d6-4239-972a-179b08dd2c7c" providerId="ADAL" clId="{911C3B70-C070-CD45-90BA-13056C6200AE}" dt="2024-10-08T15:36:35.853" v="5142" actId="20577"/>
        <pc:sldMkLst>
          <pc:docMk/>
          <pc:sldMk cId="2064246608" sldId="408"/>
        </pc:sldMkLst>
        <pc:spChg chg="add del mod">
          <ac:chgData name="Michael Joseph Schneider" userId="0526a63a-26d6-4239-972a-179b08dd2c7c" providerId="ADAL" clId="{911C3B70-C070-CD45-90BA-13056C6200AE}" dt="2024-10-08T15:33:00.454" v="5070" actId="478"/>
          <ac:spMkLst>
            <pc:docMk/>
            <pc:sldMk cId="2064246608" sldId="408"/>
            <ac:spMk id="3" creationId="{F798C147-4E0B-B165-460B-AD6A8A0AC91F}"/>
          </ac:spMkLst>
        </pc:spChg>
        <pc:spChg chg="add mod">
          <ac:chgData name="Michael Joseph Schneider" userId="0526a63a-26d6-4239-972a-179b08dd2c7c" providerId="ADAL" clId="{911C3B70-C070-CD45-90BA-13056C6200AE}" dt="2024-10-08T15:36:06.997" v="5121" actId="1076"/>
          <ac:spMkLst>
            <pc:docMk/>
            <pc:sldMk cId="2064246608" sldId="408"/>
            <ac:spMk id="12" creationId="{514C0386-09A8-3801-298D-EE835D179272}"/>
          </ac:spMkLst>
        </pc:spChg>
        <pc:spChg chg="add mod">
          <ac:chgData name="Michael Joseph Schneider" userId="0526a63a-26d6-4239-972a-179b08dd2c7c" providerId="ADAL" clId="{911C3B70-C070-CD45-90BA-13056C6200AE}" dt="2024-10-08T15:36:35.853" v="5142" actId="20577"/>
          <ac:spMkLst>
            <pc:docMk/>
            <pc:sldMk cId="2064246608" sldId="408"/>
            <ac:spMk id="15" creationId="{1B73B0B3-3849-44F2-D0EE-BAEF17E9A94C}"/>
          </ac:spMkLst>
        </pc:spChg>
        <pc:grpChg chg="mod">
          <ac:chgData name="Michael Joseph Schneider" userId="0526a63a-26d6-4239-972a-179b08dd2c7c" providerId="ADAL" clId="{911C3B70-C070-CD45-90BA-13056C6200AE}" dt="2024-10-07T22:56:01.552" v="4442" actId="12789"/>
          <ac:grpSpMkLst>
            <pc:docMk/>
            <pc:sldMk cId="2064246608" sldId="408"/>
            <ac:grpSpMk id="7" creationId="{5046B0D7-FA7C-854C-CEBD-B57C3028304C}"/>
          </ac:grpSpMkLst>
        </pc:grpChg>
        <pc:grpChg chg="mod">
          <ac:chgData name="Michael Joseph Schneider" userId="0526a63a-26d6-4239-972a-179b08dd2c7c" providerId="ADAL" clId="{911C3B70-C070-CD45-90BA-13056C6200AE}" dt="2024-10-08T15:35:58.605" v="5119" actId="1076"/>
          <ac:grpSpMkLst>
            <pc:docMk/>
            <pc:sldMk cId="2064246608" sldId="408"/>
            <ac:grpSpMk id="14" creationId="{CFDA0C29-4C7E-126F-1F11-34CA0C756182}"/>
          </ac:grpSpMkLst>
        </pc:grpChg>
        <pc:picChg chg="mod">
          <ac:chgData name="Michael Joseph Schneider" userId="0526a63a-26d6-4239-972a-179b08dd2c7c" providerId="ADAL" clId="{911C3B70-C070-CD45-90BA-13056C6200AE}" dt="2024-10-08T15:36:23.685" v="5135" actId="1076"/>
          <ac:picMkLst>
            <pc:docMk/>
            <pc:sldMk cId="2064246608" sldId="408"/>
            <ac:picMk id="16" creationId="{EFC7E80F-D370-B967-C3BF-6184668EF0F4}"/>
          </ac:picMkLst>
        </pc:picChg>
      </pc:sldChg>
      <pc:sldChg chg="addSp delSp modSp add mod">
        <pc:chgData name="Michael Joseph Schneider" userId="0526a63a-26d6-4239-972a-179b08dd2c7c" providerId="ADAL" clId="{911C3B70-C070-CD45-90BA-13056C6200AE}" dt="2024-10-08T14:35:17.650" v="4634" actId="1076"/>
        <pc:sldMkLst>
          <pc:docMk/>
          <pc:sldMk cId="4096486493" sldId="409"/>
        </pc:sldMkLst>
        <pc:spChg chg="add del">
          <ac:chgData name="Michael Joseph Schneider" userId="0526a63a-26d6-4239-972a-179b08dd2c7c" providerId="ADAL" clId="{911C3B70-C070-CD45-90BA-13056C6200AE}" dt="2024-10-08T14:35:14.577" v="4633" actId="11529"/>
          <ac:spMkLst>
            <pc:docMk/>
            <pc:sldMk cId="4096486493" sldId="409"/>
            <ac:spMk id="4" creationId="{F75A46AB-3217-C48B-4A43-F80D89DCA6F6}"/>
          </ac:spMkLst>
        </pc:spChg>
        <pc:picChg chg="add mod modCrop">
          <ac:chgData name="Michael Joseph Schneider" userId="0526a63a-26d6-4239-972a-179b08dd2c7c" providerId="ADAL" clId="{911C3B70-C070-CD45-90BA-13056C6200AE}" dt="2024-10-08T14:30:37.617" v="4581" actId="1076"/>
          <ac:picMkLst>
            <pc:docMk/>
            <pc:sldMk cId="4096486493" sldId="409"/>
            <ac:picMk id="3" creationId="{F85EF93E-AAAC-875A-00CE-1AD6507F1F36}"/>
          </ac:picMkLst>
        </pc:picChg>
        <pc:picChg chg="mod">
          <ac:chgData name="Michael Joseph Schneider" userId="0526a63a-26d6-4239-972a-179b08dd2c7c" providerId="ADAL" clId="{911C3B70-C070-CD45-90BA-13056C6200AE}" dt="2024-10-08T14:35:17.650" v="4634" actId="1076"/>
          <ac:picMkLst>
            <pc:docMk/>
            <pc:sldMk cId="4096486493" sldId="409"/>
            <ac:picMk id="7" creationId="{5F151B9E-534F-9EF8-AC1D-D5246C449EA7}"/>
          </ac:picMkLst>
        </pc:picChg>
        <pc:picChg chg="mod modCrop">
          <ac:chgData name="Michael Joseph Schneider" userId="0526a63a-26d6-4239-972a-179b08dd2c7c" providerId="ADAL" clId="{911C3B70-C070-CD45-90BA-13056C6200AE}" dt="2024-10-08T14:30:45.031" v="4582" actId="1076"/>
          <ac:picMkLst>
            <pc:docMk/>
            <pc:sldMk cId="4096486493" sldId="409"/>
            <ac:picMk id="11" creationId="{2A40DA01-13E2-3FBE-B269-C10002C3D163}"/>
          </ac:picMkLst>
        </pc:picChg>
        <pc:picChg chg="mod">
          <ac:chgData name="Michael Joseph Schneider" userId="0526a63a-26d6-4239-972a-179b08dd2c7c" providerId="ADAL" clId="{911C3B70-C070-CD45-90BA-13056C6200AE}" dt="2024-10-08T14:30:56.551" v="4583" actId="1076"/>
          <ac:picMkLst>
            <pc:docMk/>
            <pc:sldMk cId="4096486493" sldId="409"/>
            <ac:picMk id="12" creationId="{A201CF3B-AE0B-5D4A-DA2D-0E447AE3BE64}"/>
          </ac:picMkLst>
        </pc:picChg>
      </pc:sldChg>
      <pc:sldChg chg="delSp add mod">
        <pc:chgData name="Michael Joseph Schneider" userId="0526a63a-26d6-4239-972a-179b08dd2c7c" providerId="ADAL" clId="{911C3B70-C070-CD45-90BA-13056C6200AE}" dt="2024-10-08T14:32:09.103" v="4593" actId="478"/>
        <pc:sldMkLst>
          <pc:docMk/>
          <pc:sldMk cId="2267889717" sldId="410"/>
        </pc:sldMkLst>
        <pc:picChg chg="del">
          <ac:chgData name="Michael Joseph Schneider" userId="0526a63a-26d6-4239-972a-179b08dd2c7c" providerId="ADAL" clId="{911C3B70-C070-CD45-90BA-13056C6200AE}" dt="2024-10-08T14:32:09.103" v="4593" actId="478"/>
          <ac:picMkLst>
            <pc:docMk/>
            <pc:sldMk cId="2267889717" sldId="410"/>
            <ac:picMk id="7" creationId="{93107E7F-6905-B621-3CC3-0E55AA284197}"/>
          </ac:picMkLst>
        </pc:picChg>
      </pc:sldChg>
      <pc:sldChg chg="delSp add mod">
        <pc:chgData name="Michael Joseph Schneider" userId="0526a63a-26d6-4239-972a-179b08dd2c7c" providerId="ADAL" clId="{911C3B70-C070-CD45-90BA-13056C6200AE}" dt="2024-10-08T14:32:15.549" v="4596" actId="478"/>
        <pc:sldMkLst>
          <pc:docMk/>
          <pc:sldMk cId="3462695441" sldId="411"/>
        </pc:sldMkLst>
        <pc:picChg chg="del">
          <ac:chgData name="Michael Joseph Schneider" userId="0526a63a-26d6-4239-972a-179b08dd2c7c" providerId="ADAL" clId="{911C3B70-C070-CD45-90BA-13056C6200AE}" dt="2024-10-08T14:32:15.549" v="4596" actId="478"/>
          <ac:picMkLst>
            <pc:docMk/>
            <pc:sldMk cId="3462695441" sldId="411"/>
            <ac:picMk id="3" creationId="{BE69FF09-DA09-193F-0235-57EC4197EA91}"/>
          </ac:picMkLst>
        </pc:picChg>
        <pc:picChg chg="del">
          <ac:chgData name="Michael Joseph Schneider" userId="0526a63a-26d6-4239-972a-179b08dd2c7c" providerId="ADAL" clId="{911C3B70-C070-CD45-90BA-13056C6200AE}" dt="2024-10-08T14:32:15.147" v="4595" actId="478"/>
          <ac:picMkLst>
            <pc:docMk/>
            <pc:sldMk cId="3462695441" sldId="411"/>
            <ac:picMk id="7" creationId="{2EF6980C-EA6A-03F1-F484-2881EFC2291E}"/>
          </ac:picMkLst>
        </pc:picChg>
      </pc:sldChg>
      <pc:sldChg chg="addSp delSp modSp add mod">
        <pc:chgData name="Michael Joseph Schneider" userId="0526a63a-26d6-4239-972a-179b08dd2c7c" providerId="ADAL" clId="{911C3B70-C070-CD45-90BA-13056C6200AE}" dt="2024-10-08T14:44:00.183" v="4718" actId="14100"/>
        <pc:sldMkLst>
          <pc:docMk/>
          <pc:sldMk cId="1697003328" sldId="412"/>
        </pc:sldMkLst>
        <pc:spChg chg="mod">
          <ac:chgData name="Michael Joseph Schneider" userId="0526a63a-26d6-4239-972a-179b08dd2c7c" providerId="ADAL" clId="{911C3B70-C070-CD45-90BA-13056C6200AE}" dt="2024-10-08T14:38:42.038" v="4669" actId="14100"/>
          <ac:spMkLst>
            <pc:docMk/>
            <pc:sldMk cId="1697003328" sldId="412"/>
            <ac:spMk id="2" creationId="{3CC71985-B03B-1EB5-FA6B-38441D1B0DE1}"/>
          </ac:spMkLst>
        </pc:spChg>
        <pc:spChg chg="add mod">
          <ac:chgData name="Michael Joseph Schneider" userId="0526a63a-26d6-4239-972a-179b08dd2c7c" providerId="ADAL" clId="{911C3B70-C070-CD45-90BA-13056C6200AE}" dt="2024-10-08T14:37:42.375" v="4660" actId="14100"/>
          <ac:spMkLst>
            <pc:docMk/>
            <pc:sldMk cId="1697003328" sldId="412"/>
            <ac:spMk id="9" creationId="{6129C928-FF13-3A80-C89A-C6C7FD2AB676}"/>
          </ac:spMkLst>
        </pc:spChg>
        <pc:spChg chg="add mod">
          <ac:chgData name="Michael Joseph Schneider" userId="0526a63a-26d6-4239-972a-179b08dd2c7c" providerId="ADAL" clId="{911C3B70-C070-CD45-90BA-13056C6200AE}" dt="2024-10-08T14:36:45.288" v="4644"/>
          <ac:spMkLst>
            <pc:docMk/>
            <pc:sldMk cId="1697003328" sldId="412"/>
            <ac:spMk id="10" creationId="{037C6B1C-9DFF-0617-96A1-C2620C16D622}"/>
          </ac:spMkLst>
        </pc:spChg>
        <pc:picChg chg="del">
          <ac:chgData name="Michael Joseph Schneider" userId="0526a63a-26d6-4239-972a-179b08dd2c7c" providerId="ADAL" clId="{911C3B70-C070-CD45-90BA-13056C6200AE}" dt="2024-10-08T14:32:41.600" v="4599" actId="478"/>
          <ac:picMkLst>
            <pc:docMk/>
            <pc:sldMk cId="1697003328" sldId="412"/>
            <ac:picMk id="3" creationId="{E6122DB1-B824-EAB4-C71D-6199409B20BC}"/>
          </ac:picMkLst>
        </pc:picChg>
        <pc:picChg chg="add del mod modCrop">
          <ac:chgData name="Michael Joseph Schneider" userId="0526a63a-26d6-4239-972a-179b08dd2c7c" providerId="ADAL" clId="{911C3B70-C070-CD45-90BA-13056C6200AE}" dt="2024-10-08T14:43:42.919" v="4712" actId="478"/>
          <ac:picMkLst>
            <pc:docMk/>
            <pc:sldMk cId="1697003328" sldId="412"/>
            <ac:picMk id="4" creationId="{4B5CFFD5-920B-9BA8-F574-4A977C03B90D}"/>
          </ac:picMkLst>
        </pc:picChg>
        <pc:picChg chg="add del mod modCrop">
          <ac:chgData name="Michael Joseph Schneider" userId="0526a63a-26d6-4239-972a-179b08dd2c7c" providerId="ADAL" clId="{911C3B70-C070-CD45-90BA-13056C6200AE}" dt="2024-10-08T14:37:03.943" v="4648" actId="478"/>
          <ac:picMkLst>
            <pc:docMk/>
            <pc:sldMk cId="1697003328" sldId="412"/>
            <ac:picMk id="5" creationId="{DCAE44BA-2FBE-87E0-153F-13AE8EB8ACCA}"/>
          </ac:picMkLst>
        </pc:picChg>
        <pc:picChg chg="add mod">
          <ac:chgData name="Michael Joseph Schneider" userId="0526a63a-26d6-4239-972a-179b08dd2c7c" providerId="ADAL" clId="{911C3B70-C070-CD45-90BA-13056C6200AE}" dt="2024-10-08T14:43:57.987" v="4717" actId="1076"/>
          <ac:picMkLst>
            <pc:docMk/>
            <pc:sldMk cId="1697003328" sldId="412"/>
            <ac:picMk id="5" creationId="{E0628BBF-31C2-A135-329C-117B378E2504}"/>
          </ac:picMkLst>
        </pc:picChg>
        <pc:picChg chg="add del mod modCrop">
          <ac:chgData name="Michael Joseph Schneider" userId="0526a63a-26d6-4239-972a-179b08dd2c7c" providerId="ADAL" clId="{911C3B70-C070-CD45-90BA-13056C6200AE}" dt="2024-10-08T14:37:03.550" v="4647" actId="478"/>
          <ac:picMkLst>
            <pc:docMk/>
            <pc:sldMk cId="1697003328" sldId="412"/>
            <ac:picMk id="6" creationId="{CABC918E-52D3-1A51-8CEC-186960253A25}"/>
          </ac:picMkLst>
        </pc:picChg>
        <pc:picChg chg="del">
          <ac:chgData name="Michael Joseph Schneider" userId="0526a63a-26d6-4239-972a-179b08dd2c7c" providerId="ADAL" clId="{911C3B70-C070-CD45-90BA-13056C6200AE}" dt="2024-10-08T14:35:24.760" v="4635" actId="478"/>
          <ac:picMkLst>
            <pc:docMk/>
            <pc:sldMk cId="1697003328" sldId="412"/>
            <ac:picMk id="7" creationId="{FD8D3368-D110-8F5B-ED37-A365601CB24C}"/>
          </ac:picMkLst>
        </pc:picChg>
        <pc:picChg chg="add mod">
          <ac:chgData name="Michael Joseph Schneider" userId="0526a63a-26d6-4239-972a-179b08dd2c7c" providerId="ADAL" clId="{911C3B70-C070-CD45-90BA-13056C6200AE}" dt="2024-10-08T14:37:25.390" v="4657" actId="1076"/>
          <ac:picMkLst>
            <pc:docMk/>
            <pc:sldMk cId="1697003328" sldId="412"/>
            <ac:picMk id="8" creationId="{B028C383-4CA6-3F97-EBA5-FA75E37CE84E}"/>
          </ac:picMkLst>
        </pc:picChg>
        <pc:picChg chg="del">
          <ac:chgData name="Michael Joseph Schneider" userId="0526a63a-26d6-4239-972a-179b08dd2c7c" providerId="ADAL" clId="{911C3B70-C070-CD45-90BA-13056C6200AE}" dt="2024-10-08T14:32:40.953" v="4598" actId="478"/>
          <ac:picMkLst>
            <pc:docMk/>
            <pc:sldMk cId="1697003328" sldId="412"/>
            <ac:picMk id="11" creationId="{61FF6083-3C86-7E92-D7A1-973F984E7940}"/>
          </ac:picMkLst>
        </pc:picChg>
        <pc:picChg chg="del">
          <ac:chgData name="Michael Joseph Schneider" userId="0526a63a-26d6-4239-972a-179b08dd2c7c" providerId="ADAL" clId="{911C3B70-C070-CD45-90BA-13056C6200AE}" dt="2024-10-08T14:32:42.732" v="4600" actId="478"/>
          <ac:picMkLst>
            <pc:docMk/>
            <pc:sldMk cId="1697003328" sldId="412"/>
            <ac:picMk id="12" creationId="{AF9BD09A-6787-7905-B938-6F4377355B79}"/>
          </ac:picMkLst>
        </pc:picChg>
        <pc:cxnChg chg="add mod">
          <ac:chgData name="Michael Joseph Schneider" userId="0526a63a-26d6-4239-972a-179b08dd2c7c" providerId="ADAL" clId="{911C3B70-C070-CD45-90BA-13056C6200AE}" dt="2024-10-08T14:44:00.183" v="4718" actId="14100"/>
          <ac:cxnSpMkLst>
            <pc:docMk/>
            <pc:sldMk cId="1697003328" sldId="412"/>
            <ac:cxnSpMk id="14" creationId="{55D18382-A46A-FA62-8AD4-F0005BBF677B}"/>
          </ac:cxnSpMkLst>
        </pc:cxnChg>
      </pc:sldChg>
      <pc:sldChg chg="delSp add del mod">
        <pc:chgData name="Michael Joseph Schneider" userId="0526a63a-26d6-4239-972a-179b08dd2c7c" providerId="ADAL" clId="{911C3B70-C070-CD45-90BA-13056C6200AE}" dt="2024-10-08T14:45:39.697" v="4743" actId="2696"/>
        <pc:sldMkLst>
          <pc:docMk/>
          <pc:sldMk cId="2251018634" sldId="413"/>
        </pc:sldMkLst>
        <pc:spChg chg="del">
          <ac:chgData name="Michael Joseph Schneider" userId="0526a63a-26d6-4239-972a-179b08dd2c7c" providerId="ADAL" clId="{911C3B70-C070-CD45-90BA-13056C6200AE}" dt="2024-10-08T14:40:29.707" v="4691" actId="478"/>
          <ac:spMkLst>
            <pc:docMk/>
            <pc:sldMk cId="2251018634" sldId="413"/>
            <ac:spMk id="9" creationId="{A12BC0AD-DB4B-CCD8-2E53-7C6FB4ADED19}"/>
          </ac:spMkLst>
        </pc:spChg>
        <pc:picChg chg="del">
          <ac:chgData name="Michael Joseph Schneider" userId="0526a63a-26d6-4239-972a-179b08dd2c7c" providerId="ADAL" clId="{911C3B70-C070-CD45-90BA-13056C6200AE}" dt="2024-10-08T14:40:24.052" v="4688" actId="478"/>
          <ac:picMkLst>
            <pc:docMk/>
            <pc:sldMk cId="2251018634" sldId="413"/>
            <ac:picMk id="4" creationId="{6F049067-A1B2-65DF-AD08-03109D556930}"/>
          </ac:picMkLst>
        </pc:picChg>
        <pc:picChg chg="del">
          <ac:chgData name="Michael Joseph Schneider" userId="0526a63a-26d6-4239-972a-179b08dd2c7c" providerId="ADAL" clId="{911C3B70-C070-CD45-90BA-13056C6200AE}" dt="2024-10-08T14:40:24.883" v="4689" actId="478"/>
          <ac:picMkLst>
            <pc:docMk/>
            <pc:sldMk cId="2251018634" sldId="413"/>
            <ac:picMk id="5" creationId="{4763F760-DA21-026F-7F49-E838C8DB6382}"/>
          </ac:picMkLst>
        </pc:picChg>
        <pc:picChg chg="del">
          <ac:chgData name="Michael Joseph Schneider" userId="0526a63a-26d6-4239-972a-179b08dd2c7c" providerId="ADAL" clId="{911C3B70-C070-CD45-90BA-13056C6200AE}" dt="2024-10-08T14:40:46.907" v="4697" actId="21"/>
          <ac:picMkLst>
            <pc:docMk/>
            <pc:sldMk cId="2251018634" sldId="413"/>
            <ac:picMk id="6" creationId="{ABCF0BDC-8BA2-01BE-0A98-C35D965203CA}"/>
          </ac:picMkLst>
        </pc:picChg>
        <pc:picChg chg="del">
          <ac:chgData name="Michael Joseph Schneider" userId="0526a63a-26d6-4239-972a-179b08dd2c7c" providerId="ADAL" clId="{911C3B70-C070-CD45-90BA-13056C6200AE}" dt="2024-10-08T14:40:28.417" v="4690" actId="478"/>
          <ac:picMkLst>
            <pc:docMk/>
            <pc:sldMk cId="2251018634" sldId="413"/>
            <ac:picMk id="8" creationId="{A8F3786E-CB38-7868-DF2B-7EAA1E3D9647}"/>
          </ac:picMkLst>
        </pc:picChg>
      </pc:sldChg>
      <pc:sldChg chg="addSp delSp modSp add mod">
        <pc:chgData name="Michael Joseph Schneider" userId="0526a63a-26d6-4239-972a-179b08dd2c7c" providerId="ADAL" clId="{911C3B70-C070-CD45-90BA-13056C6200AE}" dt="2024-10-08T14:44:38.365" v="4733" actId="1582"/>
        <pc:sldMkLst>
          <pc:docMk/>
          <pc:sldMk cId="2548230598" sldId="414"/>
        </pc:sldMkLst>
        <pc:spChg chg="mod">
          <ac:chgData name="Michael Joseph Schneider" userId="0526a63a-26d6-4239-972a-179b08dd2c7c" providerId="ADAL" clId="{911C3B70-C070-CD45-90BA-13056C6200AE}" dt="2024-10-08T14:39:17.859" v="4676" actId="14100"/>
          <ac:spMkLst>
            <pc:docMk/>
            <pc:sldMk cId="2548230598" sldId="414"/>
            <ac:spMk id="9" creationId="{648DFA09-9DDA-C6EB-E055-C4827C40A0F1}"/>
          </ac:spMkLst>
        </pc:spChg>
        <pc:picChg chg="add del mod modCrop">
          <ac:chgData name="Michael Joseph Schneider" userId="0526a63a-26d6-4239-972a-179b08dd2c7c" providerId="ADAL" clId="{911C3B70-C070-CD45-90BA-13056C6200AE}" dt="2024-10-08T14:44:07.050" v="4719" actId="478"/>
          <ac:picMkLst>
            <pc:docMk/>
            <pc:sldMk cId="2548230598" sldId="414"/>
            <ac:picMk id="3" creationId="{F44B9D89-7730-8B80-30D3-14C0E3E952D2}"/>
          </ac:picMkLst>
        </pc:picChg>
        <pc:picChg chg="del">
          <ac:chgData name="Michael Joseph Schneider" userId="0526a63a-26d6-4239-972a-179b08dd2c7c" providerId="ADAL" clId="{911C3B70-C070-CD45-90BA-13056C6200AE}" dt="2024-10-08T14:38:58.089" v="4671" actId="478"/>
          <ac:picMkLst>
            <pc:docMk/>
            <pc:sldMk cId="2548230598" sldId="414"/>
            <ac:picMk id="4" creationId="{34F4D54F-3D0B-942C-C1D7-A3B3B9061183}"/>
          </ac:picMkLst>
        </pc:picChg>
        <pc:picChg chg="add mod">
          <ac:chgData name="Michael Joseph Schneider" userId="0526a63a-26d6-4239-972a-179b08dd2c7c" providerId="ADAL" clId="{911C3B70-C070-CD45-90BA-13056C6200AE}" dt="2024-10-08T14:44:38.365" v="4733" actId="1582"/>
          <ac:picMkLst>
            <pc:docMk/>
            <pc:sldMk cId="2548230598" sldId="414"/>
            <ac:picMk id="5" creationId="{08B50775-3B36-B19C-A4BD-75051EC76A3A}"/>
          </ac:picMkLst>
        </pc:picChg>
        <pc:cxnChg chg="mod">
          <ac:chgData name="Michael Joseph Schneider" userId="0526a63a-26d6-4239-972a-179b08dd2c7c" providerId="ADAL" clId="{911C3B70-C070-CD45-90BA-13056C6200AE}" dt="2024-10-08T14:44:33.958" v="4731" actId="14100"/>
          <ac:cxnSpMkLst>
            <pc:docMk/>
            <pc:sldMk cId="2548230598" sldId="414"/>
            <ac:cxnSpMk id="14" creationId="{8D2DF40D-3737-9A1D-16A6-A0DB014D5E56}"/>
          </ac:cxnSpMkLst>
        </pc:cxnChg>
      </pc:sldChg>
      <pc:sldChg chg="addSp delSp modSp add mod">
        <pc:chgData name="Michael Joseph Schneider" userId="0526a63a-26d6-4239-972a-179b08dd2c7c" providerId="ADAL" clId="{911C3B70-C070-CD45-90BA-13056C6200AE}" dt="2024-10-08T14:45:14.987" v="4742" actId="14100"/>
        <pc:sldMkLst>
          <pc:docMk/>
          <pc:sldMk cId="2700208094" sldId="415"/>
        </pc:sldMkLst>
        <pc:spChg chg="mod">
          <ac:chgData name="Michael Joseph Schneider" userId="0526a63a-26d6-4239-972a-179b08dd2c7c" providerId="ADAL" clId="{911C3B70-C070-CD45-90BA-13056C6200AE}" dt="2024-10-08T14:40:43.446" v="4696" actId="14100"/>
          <ac:spMkLst>
            <pc:docMk/>
            <pc:sldMk cId="2700208094" sldId="415"/>
            <ac:spMk id="9" creationId="{07F5D40E-126D-EE81-B53F-5250BE992FB5}"/>
          </ac:spMkLst>
        </pc:spChg>
        <pc:picChg chg="del">
          <ac:chgData name="Michael Joseph Schneider" userId="0526a63a-26d6-4239-972a-179b08dd2c7c" providerId="ADAL" clId="{911C3B70-C070-CD45-90BA-13056C6200AE}" dt="2024-10-08T14:40:34.280" v="4693" actId="478"/>
          <ac:picMkLst>
            <pc:docMk/>
            <pc:sldMk cId="2700208094" sldId="415"/>
            <ac:picMk id="3" creationId="{8C4E4BFF-2F36-408E-B281-08B29D001A6B}"/>
          </ac:picMkLst>
        </pc:picChg>
        <pc:picChg chg="add mod modCrop">
          <ac:chgData name="Michael Joseph Schneider" userId="0526a63a-26d6-4239-972a-179b08dd2c7c" providerId="ADAL" clId="{911C3B70-C070-CD45-90BA-13056C6200AE}" dt="2024-10-08T14:45:12.921" v="4741" actId="1582"/>
          <ac:picMkLst>
            <pc:docMk/>
            <pc:sldMk cId="2700208094" sldId="415"/>
            <ac:picMk id="4" creationId="{37E4989D-C9F2-AE9D-BC1B-BBA028677DB7}"/>
          </ac:picMkLst>
        </pc:picChg>
        <pc:picChg chg="add del mod modCrop">
          <ac:chgData name="Michael Joseph Schneider" userId="0526a63a-26d6-4239-972a-179b08dd2c7c" providerId="ADAL" clId="{911C3B70-C070-CD45-90BA-13056C6200AE}" dt="2024-10-08T14:44:45.559" v="4734" actId="478"/>
          <ac:picMkLst>
            <pc:docMk/>
            <pc:sldMk cId="2700208094" sldId="415"/>
            <ac:picMk id="7" creationId="{D880A49E-3474-3B59-63AD-2B71B361A8FD}"/>
          </ac:picMkLst>
        </pc:picChg>
        <pc:cxnChg chg="mod">
          <ac:chgData name="Michael Joseph Schneider" userId="0526a63a-26d6-4239-972a-179b08dd2c7c" providerId="ADAL" clId="{911C3B70-C070-CD45-90BA-13056C6200AE}" dt="2024-10-08T14:45:14.987" v="4742" actId="14100"/>
          <ac:cxnSpMkLst>
            <pc:docMk/>
            <pc:sldMk cId="2700208094" sldId="415"/>
            <ac:cxnSpMk id="14" creationId="{94F21A82-637D-346E-0ABA-E7C8508DC6C3}"/>
          </ac:cxnSpMkLst>
        </pc:cxnChg>
      </pc:sldChg>
      <pc:sldChg chg="addSp modSp add del mod">
        <pc:chgData name="Michael Joseph Schneider" userId="0526a63a-26d6-4239-972a-179b08dd2c7c" providerId="ADAL" clId="{911C3B70-C070-CD45-90BA-13056C6200AE}" dt="2024-10-08T15:09:41.356" v="4813" actId="2696"/>
        <pc:sldMkLst>
          <pc:docMk/>
          <pc:sldMk cId="1449166365" sldId="416"/>
        </pc:sldMkLst>
        <pc:picChg chg="add mod">
          <ac:chgData name="Michael Joseph Schneider" userId="0526a63a-26d6-4239-972a-179b08dd2c7c" providerId="ADAL" clId="{911C3B70-C070-CD45-90BA-13056C6200AE}" dt="2024-10-08T15:09:01.348" v="4804" actId="1076"/>
          <ac:picMkLst>
            <pc:docMk/>
            <pc:sldMk cId="1449166365" sldId="416"/>
            <ac:picMk id="4" creationId="{8AFBD4B1-35A5-4750-54B1-B71CC77F1424}"/>
          </ac:picMkLst>
        </pc:picChg>
        <pc:picChg chg="mod">
          <ac:chgData name="Michael Joseph Schneider" userId="0526a63a-26d6-4239-972a-179b08dd2c7c" providerId="ADAL" clId="{911C3B70-C070-CD45-90BA-13056C6200AE}" dt="2024-10-08T15:09:08.421" v="4806" actId="1076"/>
          <ac:picMkLst>
            <pc:docMk/>
            <pc:sldMk cId="1449166365" sldId="416"/>
            <ac:picMk id="5" creationId="{AAAE32BC-24FA-27AB-7B1C-8D73907B9825}"/>
          </ac:picMkLst>
        </pc:picChg>
      </pc:sldChg>
      <pc:sldChg chg="delSp modSp add mod">
        <pc:chgData name="Michael Joseph Schneider" userId="0526a63a-26d6-4239-972a-179b08dd2c7c" providerId="ADAL" clId="{911C3B70-C070-CD45-90BA-13056C6200AE}" dt="2024-10-08T15:09:24.310" v="4810" actId="1076"/>
        <pc:sldMkLst>
          <pc:docMk/>
          <pc:sldMk cId="1639045185" sldId="417"/>
        </pc:sldMkLst>
        <pc:spChg chg="mod">
          <ac:chgData name="Michael Joseph Schneider" userId="0526a63a-26d6-4239-972a-179b08dd2c7c" providerId="ADAL" clId="{911C3B70-C070-CD45-90BA-13056C6200AE}" dt="2024-10-08T15:09:24.310" v="4810" actId="1076"/>
          <ac:spMkLst>
            <pc:docMk/>
            <pc:sldMk cId="1639045185" sldId="417"/>
            <ac:spMk id="2" creationId="{710ACC6F-E02E-9703-642D-5716A98E4ACD}"/>
          </ac:spMkLst>
        </pc:spChg>
        <pc:picChg chg="del">
          <ac:chgData name="Michael Joseph Schneider" userId="0526a63a-26d6-4239-972a-179b08dd2c7c" providerId="ADAL" clId="{911C3B70-C070-CD45-90BA-13056C6200AE}" dt="2024-10-08T15:09:18.977" v="4809" actId="478"/>
          <ac:picMkLst>
            <pc:docMk/>
            <pc:sldMk cId="1639045185" sldId="417"/>
            <ac:picMk id="5" creationId="{8B0AC643-5EB3-EA2F-EECD-ED1FDAEB4733}"/>
          </ac:picMkLst>
        </pc:picChg>
      </pc:sldChg>
      <pc:sldChg chg="addSp modSp add">
        <pc:chgData name="Michael Joseph Schneider" userId="0526a63a-26d6-4239-972a-179b08dd2c7c" providerId="ADAL" clId="{911C3B70-C070-CD45-90BA-13056C6200AE}" dt="2024-10-08T15:09:36.460" v="4812"/>
        <pc:sldMkLst>
          <pc:docMk/>
          <pc:sldMk cId="173195794" sldId="418"/>
        </pc:sldMkLst>
        <pc:picChg chg="add mod">
          <ac:chgData name="Michael Joseph Schneider" userId="0526a63a-26d6-4239-972a-179b08dd2c7c" providerId="ADAL" clId="{911C3B70-C070-CD45-90BA-13056C6200AE}" dt="2024-10-08T15:09:36.460" v="4812"/>
          <ac:picMkLst>
            <pc:docMk/>
            <pc:sldMk cId="173195794" sldId="418"/>
            <ac:picMk id="3" creationId="{B5410272-8F0B-B816-AEC9-37F668EAEF74}"/>
          </ac:picMkLst>
        </pc:picChg>
      </pc:sldChg>
      <pc:sldChg chg="addSp delSp modSp add mod modNotesTx">
        <pc:chgData name="Michael Joseph Schneider" userId="0526a63a-26d6-4239-972a-179b08dd2c7c" providerId="ADAL" clId="{911C3B70-C070-CD45-90BA-13056C6200AE}" dt="2024-10-08T15:14:24.070" v="4901" actId="20577"/>
        <pc:sldMkLst>
          <pc:docMk/>
          <pc:sldMk cId="2347160572" sldId="419"/>
        </pc:sldMkLst>
        <pc:picChg chg="del">
          <ac:chgData name="Michael Joseph Schneider" userId="0526a63a-26d6-4239-972a-179b08dd2c7c" providerId="ADAL" clId="{911C3B70-C070-CD45-90BA-13056C6200AE}" dt="2024-10-08T15:09:55.993" v="4816" actId="478"/>
          <ac:picMkLst>
            <pc:docMk/>
            <pc:sldMk cId="2347160572" sldId="419"/>
            <ac:picMk id="4" creationId="{C99AAFC8-B686-90AD-DA86-F63C07FBF171}"/>
          </ac:picMkLst>
        </pc:picChg>
        <pc:picChg chg="add mod">
          <ac:chgData name="Michael Joseph Schneider" userId="0526a63a-26d6-4239-972a-179b08dd2c7c" providerId="ADAL" clId="{911C3B70-C070-CD45-90BA-13056C6200AE}" dt="2024-10-08T15:11:15.224" v="4825" actId="1582"/>
          <ac:picMkLst>
            <pc:docMk/>
            <pc:sldMk cId="2347160572" sldId="419"/>
            <ac:picMk id="6" creationId="{5CAE89EB-D87A-0778-AB98-A63152FDB3BC}"/>
          </ac:picMkLst>
        </pc:picChg>
        <pc:cxnChg chg="add del mod">
          <ac:chgData name="Michael Joseph Schneider" userId="0526a63a-26d6-4239-972a-179b08dd2c7c" providerId="ADAL" clId="{911C3B70-C070-CD45-90BA-13056C6200AE}" dt="2024-10-08T15:11:41.357" v="4830" actId="478"/>
          <ac:cxnSpMkLst>
            <pc:docMk/>
            <pc:sldMk cId="2347160572" sldId="419"/>
            <ac:cxnSpMk id="8" creationId="{01285C61-D66A-82B2-0B50-5FDC750BF0ED}"/>
          </ac:cxnSpMkLst>
        </pc:cxnChg>
      </pc:sldChg>
      <pc:sldChg chg="addSp delSp modSp new mod ord">
        <pc:chgData name="Michael Joseph Schneider" userId="0526a63a-26d6-4239-972a-179b08dd2c7c" providerId="ADAL" clId="{911C3B70-C070-CD45-90BA-13056C6200AE}" dt="2024-10-08T15:24:42.549" v="5025" actId="20578"/>
        <pc:sldMkLst>
          <pc:docMk/>
          <pc:sldMk cId="1194890686" sldId="420"/>
        </pc:sldMkLst>
        <pc:spChg chg="mod">
          <ac:chgData name="Michael Joseph Schneider" userId="0526a63a-26d6-4239-972a-179b08dd2c7c" providerId="ADAL" clId="{911C3B70-C070-CD45-90BA-13056C6200AE}" dt="2024-10-08T15:19:59.316" v="4963" actId="20577"/>
          <ac:spMkLst>
            <pc:docMk/>
            <pc:sldMk cId="1194890686" sldId="420"/>
            <ac:spMk id="2" creationId="{5EB4C1CE-5CF6-FB41-2902-968071B9F313}"/>
          </ac:spMkLst>
        </pc:spChg>
        <pc:spChg chg="del">
          <ac:chgData name="Michael Joseph Schneider" userId="0526a63a-26d6-4239-972a-179b08dd2c7c" providerId="ADAL" clId="{911C3B70-C070-CD45-90BA-13056C6200AE}" dt="2024-10-08T15:20:01.850" v="4964" actId="478"/>
          <ac:spMkLst>
            <pc:docMk/>
            <pc:sldMk cId="1194890686" sldId="420"/>
            <ac:spMk id="3" creationId="{BFD64E9B-3335-D33D-E63F-17E7B1BAC218}"/>
          </ac:spMkLst>
        </pc:spChg>
        <pc:spChg chg="add mod">
          <ac:chgData name="Michael Joseph Schneider" userId="0526a63a-26d6-4239-972a-179b08dd2c7c" providerId="ADAL" clId="{911C3B70-C070-CD45-90BA-13056C6200AE}" dt="2024-10-08T15:24:26.987" v="5022" actId="113"/>
          <ac:spMkLst>
            <pc:docMk/>
            <pc:sldMk cId="1194890686" sldId="420"/>
            <ac:spMk id="8" creationId="{E9BB1A01-730D-DB3E-C24F-D74BF9E26061}"/>
          </ac:spMkLst>
        </pc:spChg>
        <pc:spChg chg="add mod">
          <ac:chgData name="Michael Joseph Schneider" userId="0526a63a-26d6-4239-972a-179b08dd2c7c" providerId="ADAL" clId="{911C3B70-C070-CD45-90BA-13056C6200AE}" dt="2024-10-08T15:24:27.897" v="5023" actId="113"/>
          <ac:spMkLst>
            <pc:docMk/>
            <pc:sldMk cId="1194890686" sldId="420"/>
            <ac:spMk id="9" creationId="{0CF65D3F-E6E6-9861-03EB-E40EF4C98E66}"/>
          </ac:spMkLst>
        </pc:spChg>
        <pc:spChg chg="add mod">
          <ac:chgData name="Michael Joseph Schneider" userId="0526a63a-26d6-4239-972a-179b08dd2c7c" providerId="ADAL" clId="{911C3B70-C070-CD45-90BA-13056C6200AE}" dt="2024-10-08T15:24:28.683" v="5024" actId="113"/>
          <ac:spMkLst>
            <pc:docMk/>
            <pc:sldMk cId="1194890686" sldId="420"/>
            <ac:spMk id="10" creationId="{DEDE787C-7713-0B82-527F-955455083954}"/>
          </ac:spMkLst>
        </pc:spChg>
        <pc:picChg chg="add del mod">
          <ac:chgData name="Michael Joseph Schneider" userId="0526a63a-26d6-4239-972a-179b08dd2c7c" providerId="ADAL" clId="{911C3B70-C070-CD45-90BA-13056C6200AE}" dt="2024-10-08T15:21:49.038" v="4975" actId="478"/>
          <ac:picMkLst>
            <pc:docMk/>
            <pc:sldMk cId="1194890686" sldId="420"/>
            <ac:picMk id="5" creationId="{B4C302D4-1377-155E-3AA4-37CB55D57687}"/>
          </ac:picMkLst>
        </pc:picChg>
        <pc:picChg chg="add mod">
          <ac:chgData name="Michael Joseph Schneider" userId="0526a63a-26d6-4239-972a-179b08dd2c7c" providerId="ADAL" clId="{911C3B70-C070-CD45-90BA-13056C6200AE}" dt="2024-10-08T15:21:58.952" v="4983" actId="1582"/>
          <ac:picMkLst>
            <pc:docMk/>
            <pc:sldMk cId="1194890686" sldId="420"/>
            <ac:picMk id="7" creationId="{1F2B514E-ECC0-BD6F-B0B4-D8E51D933669}"/>
          </ac:picMkLst>
        </pc:picChg>
        <pc:picChg chg="add">
          <ac:chgData name="Michael Joseph Schneider" userId="0526a63a-26d6-4239-972a-179b08dd2c7c" providerId="ADAL" clId="{911C3B70-C070-CD45-90BA-13056C6200AE}" dt="2024-10-08T15:20:03.196" v="4965"/>
          <ac:picMkLst>
            <pc:docMk/>
            <pc:sldMk cId="1194890686" sldId="420"/>
            <ac:picMk id="2050" creationId="{4A80FFC7-85A8-6193-2D95-94DAAC87B06E}"/>
          </ac:picMkLst>
        </pc:picChg>
      </pc:sldChg>
      <pc:sldChg chg="addSp delSp modSp add mod">
        <pc:chgData name="Michael Joseph Schneider" userId="0526a63a-26d6-4239-972a-179b08dd2c7c" providerId="ADAL" clId="{911C3B70-C070-CD45-90BA-13056C6200AE}" dt="2024-10-08T15:36:49.762" v="5146"/>
        <pc:sldMkLst>
          <pc:docMk/>
          <pc:sldMk cId="263902360" sldId="421"/>
        </pc:sldMkLst>
        <pc:spChg chg="del">
          <ac:chgData name="Michael Joseph Schneider" userId="0526a63a-26d6-4239-972a-179b08dd2c7c" providerId="ADAL" clId="{911C3B70-C070-CD45-90BA-13056C6200AE}" dt="2024-10-08T15:36:47.951" v="5144" actId="478"/>
          <ac:spMkLst>
            <pc:docMk/>
            <pc:sldMk cId="263902360" sldId="421"/>
            <ac:spMk id="15" creationId="{664935DC-F88F-0006-3402-B82A15151908}"/>
          </ac:spMkLst>
        </pc:spChg>
        <pc:picChg chg="add mod">
          <ac:chgData name="Michael Joseph Schneider" userId="0526a63a-26d6-4239-972a-179b08dd2c7c" providerId="ADAL" clId="{911C3B70-C070-CD45-90BA-13056C6200AE}" dt="2024-10-08T15:36:49.762" v="5146"/>
          <ac:picMkLst>
            <pc:docMk/>
            <pc:sldMk cId="263902360" sldId="421"/>
            <ac:picMk id="3" creationId="{20795938-8B50-ECF5-1C35-F66AF2BA590A}"/>
          </ac:picMkLst>
        </pc:picChg>
        <pc:picChg chg="del">
          <ac:chgData name="Michael Joseph Schneider" userId="0526a63a-26d6-4239-972a-179b08dd2c7c" providerId="ADAL" clId="{911C3B70-C070-CD45-90BA-13056C6200AE}" dt="2024-10-08T15:36:48.512" v="5145" actId="478"/>
          <ac:picMkLst>
            <pc:docMk/>
            <pc:sldMk cId="263902360" sldId="421"/>
            <ac:picMk id="16" creationId="{9BE91BC9-6207-5346-9CFC-E465A35D3FF1}"/>
          </ac:picMkLst>
        </pc:picChg>
      </pc:sldChg>
      <pc:sldChg chg="addSp modSp add mod">
        <pc:chgData name="Michael Joseph Schneider" userId="0526a63a-26d6-4239-972a-179b08dd2c7c" providerId="ADAL" clId="{911C3B70-C070-CD45-90BA-13056C6200AE}" dt="2024-10-08T15:46:43.653" v="5230"/>
        <pc:sldMkLst>
          <pc:docMk/>
          <pc:sldMk cId="747320894" sldId="422"/>
        </pc:sldMkLst>
        <pc:spChg chg="add mod">
          <ac:chgData name="Michael Joseph Schneider" userId="0526a63a-26d6-4239-972a-179b08dd2c7c" providerId="ADAL" clId="{911C3B70-C070-CD45-90BA-13056C6200AE}" dt="2024-10-08T15:37:39.733" v="5181" actId="20577"/>
          <ac:spMkLst>
            <pc:docMk/>
            <pc:sldMk cId="747320894" sldId="422"/>
            <ac:spMk id="3" creationId="{A7795FF2-B13E-7DFA-BE47-406BBF1BB061}"/>
          </ac:spMkLst>
        </pc:spChg>
        <pc:picChg chg="mod">
          <ac:chgData name="Michael Joseph Schneider" userId="0526a63a-26d6-4239-972a-179b08dd2c7c" providerId="ADAL" clId="{911C3B70-C070-CD45-90BA-13056C6200AE}" dt="2024-10-08T15:37:12.462" v="5161" actId="1076"/>
          <ac:picMkLst>
            <pc:docMk/>
            <pc:sldMk cId="747320894" sldId="422"/>
            <ac:picMk id="20" creationId="{242D0B18-8965-6531-BDD8-3BBCFB07C466}"/>
          </ac:picMkLst>
        </pc:picChg>
        <pc:picChg chg="add">
          <ac:chgData name="Michael Joseph Schneider" userId="0526a63a-26d6-4239-972a-179b08dd2c7c" providerId="ADAL" clId="{911C3B70-C070-CD45-90BA-13056C6200AE}" dt="2024-10-08T15:46:43.653" v="5230"/>
          <ac:picMkLst>
            <pc:docMk/>
            <pc:sldMk cId="747320894" sldId="422"/>
            <ac:picMk id="7170" creationId="{BD9C0848-6A59-7187-3E88-A7EBEF32A6D0}"/>
          </ac:picMkLst>
        </pc:picChg>
      </pc:sldChg>
      <pc:sldChg chg="addSp modSp add mod">
        <pc:chgData name="Michael Joseph Schneider" userId="0526a63a-26d6-4239-972a-179b08dd2c7c" providerId="ADAL" clId="{911C3B70-C070-CD45-90BA-13056C6200AE}" dt="2024-10-08T15:44:00.403" v="5217"/>
        <pc:sldMkLst>
          <pc:docMk/>
          <pc:sldMk cId="1452509832" sldId="423"/>
        </pc:sldMkLst>
        <pc:spChg chg="mod">
          <ac:chgData name="Michael Joseph Schneider" userId="0526a63a-26d6-4239-972a-179b08dd2c7c" providerId="ADAL" clId="{911C3B70-C070-CD45-90BA-13056C6200AE}" dt="2024-10-08T15:44:00.403" v="5217"/>
          <ac:spMkLst>
            <pc:docMk/>
            <pc:sldMk cId="1452509832" sldId="423"/>
            <ac:spMk id="2" creationId="{9ACD7114-0814-4C4F-0287-57976DD0FEC4}"/>
          </ac:spMkLst>
        </pc:spChg>
        <pc:picChg chg="add mod">
          <ac:chgData name="Michael Joseph Schneider" userId="0526a63a-26d6-4239-972a-179b08dd2c7c" providerId="ADAL" clId="{911C3B70-C070-CD45-90BA-13056C6200AE}" dt="2024-10-08T15:41:51.954" v="5198" actId="1076"/>
          <ac:picMkLst>
            <pc:docMk/>
            <pc:sldMk cId="1452509832" sldId="423"/>
            <ac:picMk id="4" creationId="{C8E726EA-FDB1-FA8A-AF7D-DDAEB498CA48}"/>
          </ac:picMkLst>
        </pc:picChg>
        <pc:picChg chg="mod">
          <ac:chgData name="Michael Joseph Schneider" userId="0526a63a-26d6-4239-972a-179b08dd2c7c" providerId="ADAL" clId="{911C3B70-C070-CD45-90BA-13056C6200AE}" dt="2024-10-08T15:41:49.683" v="5197" actId="1076"/>
          <ac:picMkLst>
            <pc:docMk/>
            <pc:sldMk cId="1452509832" sldId="423"/>
            <ac:picMk id="4098" creationId="{359C95C6-2C9F-0321-4483-4B37978C6156}"/>
          </ac:picMkLst>
        </pc:picChg>
      </pc:sldChg>
      <pc:sldChg chg="addSp delSp modSp add mod">
        <pc:chgData name="Michael Joseph Schneider" userId="0526a63a-26d6-4239-972a-179b08dd2c7c" providerId="ADAL" clId="{911C3B70-C070-CD45-90BA-13056C6200AE}" dt="2024-10-08T15:52:25.015" v="5391" actId="20577"/>
        <pc:sldMkLst>
          <pc:docMk/>
          <pc:sldMk cId="1993572546" sldId="424"/>
        </pc:sldMkLst>
        <pc:spChg chg="add mod">
          <ac:chgData name="Michael Joseph Schneider" userId="0526a63a-26d6-4239-972a-179b08dd2c7c" providerId="ADAL" clId="{911C3B70-C070-CD45-90BA-13056C6200AE}" dt="2024-10-08T15:51:13.341" v="5375" actId="20577"/>
          <ac:spMkLst>
            <pc:docMk/>
            <pc:sldMk cId="1993572546" sldId="424"/>
            <ac:spMk id="3" creationId="{D8ABA456-F570-C985-5A41-6AB09DFE3A65}"/>
          </ac:spMkLst>
        </pc:spChg>
        <pc:spChg chg="add mod">
          <ac:chgData name="Michael Joseph Schneider" userId="0526a63a-26d6-4239-972a-179b08dd2c7c" providerId="ADAL" clId="{911C3B70-C070-CD45-90BA-13056C6200AE}" dt="2024-10-08T15:52:25.015" v="5391" actId="20577"/>
          <ac:spMkLst>
            <pc:docMk/>
            <pc:sldMk cId="1993572546" sldId="424"/>
            <ac:spMk id="4" creationId="{BC8288D2-C428-99DC-1940-B9AE8AA63B71}"/>
          </ac:spMkLst>
        </pc:spChg>
        <pc:picChg chg="del">
          <ac:chgData name="Michael Joseph Schneider" userId="0526a63a-26d6-4239-972a-179b08dd2c7c" providerId="ADAL" clId="{911C3B70-C070-CD45-90BA-13056C6200AE}" dt="2024-10-08T15:46:53.856" v="5232" actId="478"/>
          <ac:picMkLst>
            <pc:docMk/>
            <pc:sldMk cId="1993572546" sldId="424"/>
            <ac:picMk id="6146" creationId="{043B0D43-62C4-33B4-FFC5-66BF73B447B3}"/>
          </ac:picMkLst>
        </pc:picChg>
      </pc:sldChg>
      <pc:sldChg chg="addSp delSp modSp add mod">
        <pc:chgData name="Michael Joseph Schneider" userId="0526a63a-26d6-4239-972a-179b08dd2c7c" providerId="ADAL" clId="{911C3B70-C070-CD45-90BA-13056C6200AE}" dt="2024-10-08T15:55:46.175" v="5413" actId="1582"/>
        <pc:sldMkLst>
          <pc:docMk/>
          <pc:sldMk cId="1294628457" sldId="425"/>
        </pc:sldMkLst>
        <pc:spChg chg="mod">
          <ac:chgData name="Michael Joseph Schneider" userId="0526a63a-26d6-4239-972a-179b08dd2c7c" providerId="ADAL" clId="{911C3B70-C070-CD45-90BA-13056C6200AE}" dt="2024-10-08T15:54:12.169" v="5401" actId="12788"/>
          <ac:spMkLst>
            <pc:docMk/>
            <pc:sldMk cId="1294628457" sldId="425"/>
            <ac:spMk id="3" creationId="{A6D427ED-E76B-BEBA-7CDA-3A3A5A76D8E0}"/>
          </ac:spMkLst>
        </pc:spChg>
        <pc:spChg chg="del">
          <ac:chgData name="Michael Joseph Schneider" userId="0526a63a-26d6-4239-972a-179b08dd2c7c" providerId="ADAL" clId="{911C3B70-C070-CD45-90BA-13056C6200AE}" dt="2024-10-08T15:53:19.441" v="5393" actId="478"/>
          <ac:spMkLst>
            <pc:docMk/>
            <pc:sldMk cId="1294628457" sldId="425"/>
            <ac:spMk id="4" creationId="{A1B19AA8-3490-98F7-A649-63E3766B1A11}"/>
          </ac:spMkLst>
        </pc:spChg>
        <pc:spChg chg="add del mod">
          <ac:chgData name="Michael Joseph Schneider" userId="0526a63a-26d6-4239-972a-179b08dd2c7c" providerId="ADAL" clId="{911C3B70-C070-CD45-90BA-13056C6200AE}" dt="2024-10-08T15:54:25.127" v="5404" actId="478"/>
          <ac:spMkLst>
            <pc:docMk/>
            <pc:sldMk cId="1294628457" sldId="425"/>
            <ac:spMk id="7" creationId="{2E41531D-4E38-0380-728C-037C0F16A7B3}"/>
          </ac:spMkLst>
        </pc:spChg>
        <pc:spChg chg="add mod">
          <ac:chgData name="Michael Joseph Schneider" userId="0526a63a-26d6-4239-972a-179b08dd2c7c" providerId="ADAL" clId="{911C3B70-C070-CD45-90BA-13056C6200AE}" dt="2024-10-08T15:55:46.175" v="5413" actId="1582"/>
          <ac:spMkLst>
            <pc:docMk/>
            <pc:sldMk cId="1294628457" sldId="425"/>
            <ac:spMk id="8" creationId="{E9E406FD-705D-0D36-2EA4-C5A2C85517C3}"/>
          </ac:spMkLst>
        </pc:spChg>
        <pc:picChg chg="add mod">
          <ac:chgData name="Michael Joseph Schneider" userId="0526a63a-26d6-4239-972a-179b08dd2c7c" providerId="ADAL" clId="{911C3B70-C070-CD45-90BA-13056C6200AE}" dt="2024-10-08T15:53:56.148" v="5400" actId="12788"/>
          <ac:picMkLst>
            <pc:docMk/>
            <pc:sldMk cId="1294628457" sldId="425"/>
            <ac:picMk id="6" creationId="{2FBEBA6B-B36E-89C9-CD52-C9435BA75095}"/>
          </ac:picMkLst>
        </pc:picChg>
      </pc:sldChg>
      <pc:sldChg chg="addSp delSp modSp new mod">
        <pc:chgData name="Michael Joseph Schneider" userId="0526a63a-26d6-4239-972a-179b08dd2c7c" providerId="ADAL" clId="{911C3B70-C070-CD45-90BA-13056C6200AE}" dt="2024-10-08T15:58:22.737" v="5468" actId="1076"/>
        <pc:sldMkLst>
          <pc:docMk/>
          <pc:sldMk cId="2931318411" sldId="426"/>
        </pc:sldMkLst>
        <pc:spChg chg="del">
          <ac:chgData name="Michael Joseph Schneider" userId="0526a63a-26d6-4239-972a-179b08dd2c7c" providerId="ADAL" clId="{911C3B70-C070-CD45-90BA-13056C6200AE}" dt="2024-10-08T15:58:08.755" v="5452" actId="478"/>
          <ac:spMkLst>
            <pc:docMk/>
            <pc:sldMk cId="2931318411" sldId="426"/>
            <ac:spMk id="2" creationId="{37CBB8B5-91E0-4697-F0EB-71BA2F177ED0}"/>
          </ac:spMkLst>
        </pc:spChg>
        <pc:spChg chg="del">
          <ac:chgData name="Michael Joseph Schneider" userId="0526a63a-26d6-4239-972a-179b08dd2c7c" providerId="ADAL" clId="{911C3B70-C070-CD45-90BA-13056C6200AE}" dt="2024-10-08T15:56:46.133" v="5439" actId="478"/>
          <ac:spMkLst>
            <pc:docMk/>
            <pc:sldMk cId="2931318411" sldId="426"/>
            <ac:spMk id="3" creationId="{1C1656FE-A965-7629-8D05-B31A31C3F17D}"/>
          </ac:spMkLst>
        </pc:spChg>
        <pc:spChg chg="add mod">
          <ac:chgData name="Michael Joseph Schneider" userId="0526a63a-26d6-4239-972a-179b08dd2c7c" providerId="ADAL" clId="{911C3B70-C070-CD45-90BA-13056C6200AE}" dt="2024-10-08T15:58:14.047" v="5466" actId="20577"/>
          <ac:spMkLst>
            <pc:docMk/>
            <pc:sldMk cId="2931318411" sldId="426"/>
            <ac:spMk id="4" creationId="{6031C1C4-5F37-351F-174E-9EEB9CA719E1}"/>
          </ac:spMkLst>
        </pc:spChg>
        <pc:picChg chg="add mod">
          <ac:chgData name="Michael Joseph Schneider" userId="0526a63a-26d6-4239-972a-179b08dd2c7c" providerId="ADAL" clId="{911C3B70-C070-CD45-90BA-13056C6200AE}" dt="2024-10-08T15:58:22.737" v="5468" actId="1076"/>
          <ac:picMkLst>
            <pc:docMk/>
            <pc:sldMk cId="2931318411" sldId="426"/>
            <ac:picMk id="10242" creationId="{638DBCA1-B72F-C4E2-F858-C205CF3402BB}"/>
          </ac:picMkLst>
        </pc:picChg>
      </pc:sldChg>
      <pc:sldChg chg="addSp delSp modSp add mod">
        <pc:chgData name="Michael Joseph Schneider" userId="0526a63a-26d6-4239-972a-179b08dd2c7c" providerId="ADAL" clId="{911C3B70-C070-CD45-90BA-13056C6200AE}" dt="2024-10-08T16:00:03.923" v="5482" actId="1582"/>
        <pc:sldMkLst>
          <pc:docMk/>
          <pc:sldMk cId="380596270" sldId="427"/>
        </pc:sldMkLst>
        <pc:spChg chg="del">
          <ac:chgData name="Michael Joseph Schneider" userId="0526a63a-26d6-4239-972a-179b08dd2c7c" providerId="ADAL" clId="{911C3B70-C070-CD45-90BA-13056C6200AE}" dt="2024-10-08T15:59:46.230" v="5476" actId="478"/>
          <ac:spMkLst>
            <pc:docMk/>
            <pc:sldMk cId="380596270" sldId="427"/>
            <ac:spMk id="3" creationId="{8B47A3F3-3B48-DC17-8430-C0E8135AB3B5}"/>
          </ac:spMkLst>
        </pc:spChg>
        <pc:spChg chg="del">
          <ac:chgData name="Michael Joseph Schneider" userId="0526a63a-26d6-4239-972a-179b08dd2c7c" providerId="ADAL" clId="{911C3B70-C070-CD45-90BA-13056C6200AE}" dt="2024-10-08T15:59:45.085" v="5475" actId="478"/>
          <ac:spMkLst>
            <pc:docMk/>
            <pc:sldMk cId="380596270" sldId="427"/>
            <ac:spMk id="8" creationId="{AA96A114-7467-2B6C-D535-BB21502E6C79}"/>
          </ac:spMkLst>
        </pc:spChg>
        <pc:picChg chg="add mod">
          <ac:chgData name="Michael Joseph Schneider" userId="0526a63a-26d6-4239-972a-179b08dd2c7c" providerId="ADAL" clId="{911C3B70-C070-CD45-90BA-13056C6200AE}" dt="2024-10-08T16:00:03.923" v="5482" actId="1582"/>
          <ac:picMkLst>
            <pc:docMk/>
            <pc:sldMk cId="380596270" sldId="427"/>
            <ac:picMk id="5" creationId="{A0168450-2A2D-E3B8-5B87-5F76BF32CCC9}"/>
          </ac:picMkLst>
        </pc:picChg>
        <pc:picChg chg="del">
          <ac:chgData name="Michael Joseph Schneider" userId="0526a63a-26d6-4239-972a-179b08dd2c7c" providerId="ADAL" clId="{911C3B70-C070-CD45-90BA-13056C6200AE}" dt="2024-10-08T15:59:44.047" v="5474" actId="478"/>
          <ac:picMkLst>
            <pc:docMk/>
            <pc:sldMk cId="380596270" sldId="427"/>
            <ac:picMk id="6" creationId="{E6CB305D-D6B9-DA6C-8C93-135061BA76A4}"/>
          </ac:picMkLst>
        </pc:picChg>
      </pc:sldChg>
      <pc:sldMasterChg chg="delSldLayout modSldLayout">
        <pc:chgData name="Michael Joseph Schneider" userId="0526a63a-26d6-4239-972a-179b08dd2c7c" providerId="ADAL" clId="{911C3B70-C070-CD45-90BA-13056C6200AE}" dt="2024-10-07T00:49:00.308" v="2118" actId="113"/>
        <pc:sldMasterMkLst>
          <pc:docMk/>
          <pc:sldMasterMk cId="1389468331" sldId="2147483648"/>
        </pc:sldMasterMkLst>
        <pc:sldLayoutChg chg="modSp">
          <pc:chgData name="Michael Joseph Schneider" userId="0526a63a-26d6-4239-972a-179b08dd2c7c" providerId="ADAL" clId="{911C3B70-C070-CD45-90BA-13056C6200AE}" dt="2024-10-07T00:49:00.308" v="2118" actId="113"/>
          <pc:sldLayoutMkLst>
            <pc:docMk/>
            <pc:sldMasterMk cId="1389468331" sldId="2147483648"/>
            <pc:sldLayoutMk cId="3340407476" sldId="2147483650"/>
          </pc:sldLayoutMkLst>
          <pc:spChg chg="mod">
            <ac:chgData name="Michael Joseph Schneider" userId="0526a63a-26d6-4239-972a-179b08dd2c7c" providerId="ADAL" clId="{911C3B70-C070-CD45-90BA-13056C6200AE}" dt="2024-10-07T00:49:00.308" v="2118" actId="113"/>
            <ac:spMkLst>
              <pc:docMk/>
              <pc:sldMasterMk cId="1389468331" sldId="2147483648"/>
              <pc:sldLayoutMk cId="3340407476" sldId="2147483650"/>
              <ac:spMk id="2" creationId="{F52F599F-F530-3A1C-08C8-E43638BDCCD0}"/>
            </ac:spMkLst>
          </pc:spChg>
        </pc:sldLayoutChg>
        <pc:sldLayoutChg chg="del">
          <pc:chgData name="Michael Joseph Schneider" userId="0526a63a-26d6-4239-972a-179b08dd2c7c" providerId="ADAL" clId="{911C3B70-C070-CD45-90BA-13056C6200AE}" dt="2024-10-04T16:31:14.011" v="3" actId="2696"/>
          <pc:sldLayoutMkLst>
            <pc:docMk/>
            <pc:sldMasterMk cId="1389468331" sldId="2147483648"/>
            <pc:sldLayoutMk cId="3759470179"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5E28A-12CC-9F43-8840-CC6A36FA1B2A}" type="datetimeFigureOut">
              <a:rPr lang="en-US" smtClean="0"/>
              <a:t>10/8/24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CD4E7-1B86-B240-865E-E59C5B6C612D}" type="slidenum">
              <a:rPr lang="en-US" smtClean="0"/>
              <a:t>‹#›</a:t>
            </a:fld>
            <a:endParaRPr lang="en-US"/>
          </a:p>
        </p:txBody>
      </p:sp>
    </p:spTree>
    <p:extLst>
      <p:ext uri="{BB962C8B-B14F-4D97-AF65-F5344CB8AC3E}">
        <p14:creationId xmlns:p14="http://schemas.microsoft.com/office/powerpoint/2010/main" val="2187652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linaroforge.com/24.0.5/html/forge/ddt/using_and_writing_plugins/use_a_plugin.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2AFB9-63A7-30E9-1F9D-6E14E7880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88869D-0321-A49E-5023-E7A4A9283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97BFE4-E07A-31D5-2A1E-C5F0B2D91F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FA74CC-0D29-905B-A6FD-064758A8072D}"/>
              </a:ext>
            </a:extLst>
          </p:cNvPr>
          <p:cNvSpPr>
            <a:spLocks noGrp="1"/>
          </p:cNvSpPr>
          <p:nvPr>
            <p:ph type="sldNum" sz="quarter" idx="5"/>
          </p:nvPr>
        </p:nvSpPr>
        <p:spPr/>
        <p:txBody>
          <a:bodyPr/>
          <a:lstStyle/>
          <a:p>
            <a:fld id="{E81CD4E7-1B86-B240-865E-E59C5B6C612D}" type="slidenum">
              <a:rPr lang="en-US" smtClean="0"/>
              <a:t>11</a:t>
            </a:fld>
            <a:endParaRPr lang="en-US"/>
          </a:p>
        </p:txBody>
      </p:sp>
    </p:spTree>
    <p:extLst>
      <p:ext uri="{BB962C8B-B14F-4D97-AF65-F5344CB8AC3E}">
        <p14:creationId xmlns:p14="http://schemas.microsoft.com/office/powerpoint/2010/main" val="106036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CD4E7-1B86-B240-865E-E59C5B6C612D}" type="slidenum">
              <a:rPr lang="en-US" smtClean="0"/>
              <a:t>12</a:t>
            </a:fld>
            <a:endParaRPr lang="en-US"/>
          </a:p>
        </p:txBody>
      </p:sp>
    </p:spTree>
    <p:extLst>
      <p:ext uri="{BB962C8B-B14F-4D97-AF65-F5344CB8AC3E}">
        <p14:creationId xmlns:p14="http://schemas.microsoft.com/office/powerpoint/2010/main" val="1805838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CD4E7-1B86-B240-865E-E59C5B6C612D}" type="slidenum">
              <a:rPr lang="en-US" smtClean="0"/>
              <a:t>18</a:t>
            </a:fld>
            <a:endParaRPr lang="en-US"/>
          </a:p>
        </p:txBody>
      </p:sp>
    </p:spTree>
    <p:extLst>
      <p:ext uri="{BB962C8B-B14F-4D97-AF65-F5344CB8AC3E}">
        <p14:creationId xmlns:p14="http://schemas.microsoft.com/office/powerpoint/2010/main" val="3152663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80E94-9E6F-28B8-2F21-41395C38E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5AA36-14C1-3F60-1F9D-E84263E889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25BA7C-BC83-90E4-98AB-0C59A05366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0B52B0-754C-53E8-675D-02FB1D2683F6}"/>
              </a:ext>
            </a:extLst>
          </p:cNvPr>
          <p:cNvSpPr>
            <a:spLocks noGrp="1"/>
          </p:cNvSpPr>
          <p:nvPr>
            <p:ph type="sldNum" sz="quarter" idx="5"/>
          </p:nvPr>
        </p:nvSpPr>
        <p:spPr/>
        <p:txBody>
          <a:bodyPr/>
          <a:lstStyle/>
          <a:p>
            <a:fld id="{E81CD4E7-1B86-B240-865E-E59C5B6C612D}" type="slidenum">
              <a:rPr lang="en-US" smtClean="0"/>
              <a:t>19</a:t>
            </a:fld>
            <a:endParaRPr lang="en-US"/>
          </a:p>
        </p:txBody>
      </p:sp>
    </p:spTree>
    <p:extLst>
      <p:ext uri="{BB962C8B-B14F-4D97-AF65-F5344CB8AC3E}">
        <p14:creationId xmlns:p14="http://schemas.microsoft.com/office/powerpoint/2010/main" val="896755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58105-7027-1FE7-79FD-A7DCCAD1C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06682-5A3C-0751-E00B-E856912D2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3EC187-ECF2-CF22-5813-845205B4B8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2D86DC-13C6-352A-DF26-3668C6BA2CB2}"/>
              </a:ext>
            </a:extLst>
          </p:cNvPr>
          <p:cNvSpPr>
            <a:spLocks noGrp="1"/>
          </p:cNvSpPr>
          <p:nvPr>
            <p:ph type="sldNum" sz="quarter" idx="5"/>
          </p:nvPr>
        </p:nvSpPr>
        <p:spPr/>
        <p:txBody>
          <a:bodyPr/>
          <a:lstStyle/>
          <a:p>
            <a:fld id="{E81CD4E7-1B86-B240-865E-E59C5B6C612D}" type="slidenum">
              <a:rPr lang="en-US" smtClean="0"/>
              <a:t>20</a:t>
            </a:fld>
            <a:endParaRPr lang="en-US"/>
          </a:p>
        </p:txBody>
      </p:sp>
    </p:spTree>
    <p:extLst>
      <p:ext uri="{BB962C8B-B14F-4D97-AF65-F5344CB8AC3E}">
        <p14:creationId xmlns:p14="http://schemas.microsoft.com/office/powerpoint/2010/main" val="2057873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E890-FE97-775C-856D-109298F1C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B2BC3-29A0-E749-0CDF-B474F8CC7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22C71-3428-8FC9-21F8-24923F032C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D0310C-3B3B-DF6D-79C9-52DB87D6F223}"/>
              </a:ext>
            </a:extLst>
          </p:cNvPr>
          <p:cNvSpPr>
            <a:spLocks noGrp="1"/>
          </p:cNvSpPr>
          <p:nvPr>
            <p:ph type="sldNum" sz="quarter" idx="5"/>
          </p:nvPr>
        </p:nvSpPr>
        <p:spPr/>
        <p:txBody>
          <a:bodyPr/>
          <a:lstStyle/>
          <a:p>
            <a:fld id="{E81CD4E7-1B86-B240-865E-E59C5B6C612D}" type="slidenum">
              <a:rPr lang="en-US" smtClean="0"/>
              <a:t>21</a:t>
            </a:fld>
            <a:endParaRPr lang="en-US"/>
          </a:p>
        </p:txBody>
      </p:sp>
    </p:spTree>
    <p:extLst>
      <p:ext uri="{BB962C8B-B14F-4D97-AF65-F5344CB8AC3E}">
        <p14:creationId xmlns:p14="http://schemas.microsoft.com/office/powerpoint/2010/main" val="3112678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CB5C8-77D3-B956-2FB4-C410243E28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67ED0-D38C-C017-2F38-E5FB14E674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9C1A5F-1E7F-9E96-822E-BC6D4E964E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255FB4-C8DE-2669-FF9E-17892C4EEBA2}"/>
              </a:ext>
            </a:extLst>
          </p:cNvPr>
          <p:cNvSpPr>
            <a:spLocks noGrp="1"/>
          </p:cNvSpPr>
          <p:nvPr>
            <p:ph type="sldNum" sz="quarter" idx="5"/>
          </p:nvPr>
        </p:nvSpPr>
        <p:spPr/>
        <p:txBody>
          <a:bodyPr/>
          <a:lstStyle/>
          <a:p>
            <a:fld id="{E81CD4E7-1B86-B240-865E-E59C5B6C612D}" type="slidenum">
              <a:rPr lang="en-US" smtClean="0"/>
              <a:t>22</a:t>
            </a:fld>
            <a:endParaRPr lang="en-US"/>
          </a:p>
        </p:txBody>
      </p:sp>
    </p:spTree>
    <p:extLst>
      <p:ext uri="{BB962C8B-B14F-4D97-AF65-F5344CB8AC3E}">
        <p14:creationId xmlns:p14="http://schemas.microsoft.com/office/powerpoint/2010/main" val="748179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CD4E7-1B86-B240-865E-E59C5B6C612D}" type="slidenum">
              <a:rPr lang="en-US" smtClean="0"/>
              <a:t>23</a:t>
            </a:fld>
            <a:endParaRPr lang="en-US"/>
          </a:p>
        </p:txBody>
      </p:sp>
    </p:spTree>
    <p:extLst>
      <p:ext uri="{BB962C8B-B14F-4D97-AF65-F5344CB8AC3E}">
        <p14:creationId xmlns:p14="http://schemas.microsoft.com/office/powerpoint/2010/main" val="1371416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FCD9-999C-FEB1-CCAE-9E70A6C69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CC2ED-6903-9983-4CA4-542B64C6FA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BC577-CACC-C9B9-3818-43E4E8FC57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7B15C3-2563-21DB-F632-4755CA6E09D2}"/>
              </a:ext>
            </a:extLst>
          </p:cNvPr>
          <p:cNvSpPr>
            <a:spLocks noGrp="1"/>
          </p:cNvSpPr>
          <p:nvPr>
            <p:ph type="sldNum" sz="quarter" idx="5"/>
          </p:nvPr>
        </p:nvSpPr>
        <p:spPr/>
        <p:txBody>
          <a:bodyPr/>
          <a:lstStyle/>
          <a:p>
            <a:fld id="{E81CD4E7-1B86-B240-865E-E59C5B6C612D}" type="slidenum">
              <a:rPr lang="en-US" smtClean="0"/>
              <a:t>24</a:t>
            </a:fld>
            <a:endParaRPr lang="en-US"/>
          </a:p>
        </p:txBody>
      </p:sp>
    </p:spTree>
    <p:extLst>
      <p:ext uri="{BB962C8B-B14F-4D97-AF65-F5344CB8AC3E}">
        <p14:creationId xmlns:p14="http://schemas.microsoft.com/office/powerpoint/2010/main" val="4065615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74471-A853-C354-101A-291E08874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E0E7FC-9873-CFDF-5D3D-7993B09D5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ABAFA-B1C1-A0C5-029E-6F808DDC26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476DAB-5F18-218D-7DE0-001B7D2D67B1}"/>
              </a:ext>
            </a:extLst>
          </p:cNvPr>
          <p:cNvSpPr>
            <a:spLocks noGrp="1"/>
          </p:cNvSpPr>
          <p:nvPr>
            <p:ph type="sldNum" sz="quarter" idx="5"/>
          </p:nvPr>
        </p:nvSpPr>
        <p:spPr/>
        <p:txBody>
          <a:bodyPr/>
          <a:lstStyle/>
          <a:p>
            <a:fld id="{E81CD4E7-1B86-B240-865E-E59C5B6C612D}" type="slidenum">
              <a:rPr lang="en-US" smtClean="0"/>
              <a:t>25</a:t>
            </a:fld>
            <a:endParaRPr lang="en-US"/>
          </a:p>
        </p:txBody>
      </p:sp>
    </p:spTree>
    <p:extLst>
      <p:ext uri="{BB962C8B-B14F-4D97-AF65-F5344CB8AC3E}">
        <p14:creationId xmlns:p14="http://schemas.microsoft.com/office/powerpoint/2010/main" val="3366435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75E69-8F0F-0D2F-1726-B46872EB2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B7C34-FBD5-07ED-8F8A-CAF2C5785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048A6E-88A6-4068-78F1-EA1F79461F19}"/>
              </a:ext>
            </a:extLst>
          </p:cNvPr>
          <p:cNvSpPr>
            <a:spLocks noGrp="1"/>
          </p:cNvSpPr>
          <p:nvPr>
            <p:ph type="body" idx="1"/>
          </p:nvPr>
        </p:nvSpPr>
        <p:spPr/>
        <p:txBody>
          <a:bodyPr/>
          <a:lstStyle/>
          <a:p>
            <a:r>
              <a:rPr lang="en-US" dirty="0"/>
              <a:t>Halt execution based on change to data</a:t>
            </a:r>
          </a:p>
          <a:p>
            <a:r>
              <a:rPr lang="en-US" dirty="0"/>
              <a:t>Identify where in a program a datapoint is being accessed and/or modified</a:t>
            </a:r>
          </a:p>
          <a:p>
            <a:r>
              <a:rPr lang="en-US" dirty="0"/>
              <a:t>Only works when the chosen variable is in-scope. </a:t>
            </a:r>
          </a:p>
          <a:p>
            <a:r>
              <a:rPr lang="en-US" dirty="0"/>
              <a:t>Computationally intensive, be judicious and sparing when creating watchpoints. </a:t>
            </a:r>
          </a:p>
          <a:p>
            <a:r>
              <a:rPr lang="en-US" dirty="0"/>
              <a:t>*Add in example of watchpoint</a:t>
            </a:r>
          </a:p>
          <a:p>
            <a:endParaRPr lang="en-US" dirty="0"/>
          </a:p>
        </p:txBody>
      </p:sp>
      <p:sp>
        <p:nvSpPr>
          <p:cNvPr id="4" name="Slide Number Placeholder 3">
            <a:extLst>
              <a:ext uri="{FF2B5EF4-FFF2-40B4-BE49-F238E27FC236}">
                <a16:creationId xmlns:a16="http://schemas.microsoft.com/office/drawing/2014/main" id="{890FF1E8-F6E5-2CCD-D841-733E330D34F8}"/>
              </a:ext>
            </a:extLst>
          </p:cNvPr>
          <p:cNvSpPr>
            <a:spLocks noGrp="1"/>
          </p:cNvSpPr>
          <p:nvPr>
            <p:ph type="sldNum" sz="quarter" idx="5"/>
          </p:nvPr>
        </p:nvSpPr>
        <p:spPr/>
        <p:txBody>
          <a:bodyPr/>
          <a:lstStyle/>
          <a:p>
            <a:fld id="{E81CD4E7-1B86-B240-865E-E59C5B6C612D}" type="slidenum">
              <a:rPr lang="en-US" smtClean="0"/>
              <a:t>41</a:t>
            </a:fld>
            <a:endParaRPr lang="en-US"/>
          </a:p>
        </p:txBody>
      </p:sp>
    </p:spTree>
    <p:extLst>
      <p:ext uri="{BB962C8B-B14F-4D97-AF65-F5344CB8AC3E}">
        <p14:creationId xmlns:p14="http://schemas.microsoft.com/office/powerpoint/2010/main" val="3021006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B2663-C9AB-D167-4119-F5EF6773ED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5BDA1-F827-AFB8-507F-F3510A9F7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914D9-DF3F-EB8A-6113-6760A121480A}"/>
              </a:ext>
            </a:extLst>
          </p:cNvPr>
          <p:cNvSpPr>
            <a:spLocks noGrp="1"/>
          </p:cNvSpPr>
          <p:nvPr>
            <p:ph type="body" idx="1"/>
          </p:nvPr>
        </p:nvSpPr>
        <p:spPr/>
        <p:txBody>
          <a:bodyPr/>
          <a:lstStyle/>
          <a:p>
            <a:r>
              <a:rPr lang="en-US" dirty="0"/>
              <a:t>Halt execution based on change to data</a:t>
            </a:r>
          </a:p>
          <a:p>
            <a:r>
              <a:rPr lang="en-US" dirty="0"/>
              <a:t>Identify where in a program a datapoint is being accessed and/or modified</a:t>
            </a:r>
          </a:p>
          <a:p>
            <a:r>
              <a:rPr lang="en-US" dirty="0"/>
              <a:t>Only works when the chosen variable is in-scope. </a:t>
            </a:r>
          </a:p>
          <a:p>
            <a:r>
              <a:rPr lang="en-US" dirty="0"/>
              <a:t>Computationally intensive, be judicious and sparing when creating watchpoints. </a:t>
            </a:r>
          </a:p>
          <a:p>
            <a:r>
              <a:rPr lang="en-US" dirty="0"/>
              <a:t>*Add in example of watchpoint</a:t>
            </a:r>
          </a:p>
          <a:p>
            <a:endParaRPr lang="en-US" dirty="0"/>
          </a:p>
        </p:txBody>
      </p:sp>
      <p:sp>
        <p:nvSpPr>
          <p:cNvPr id="4" name="Slide Number Placeholder 3">
            <a:extLst>
              <a:ext uri="{FF2B5EF4-FFF2-40B4-BE49-F238E27FC236}">
                <a16:creationId xmlns:a16="http://schemas.microsoft.com/office/drawing/2014/main" id="{7BB8987A-C493-A701-D7D4-989A5C2BEDF6}"/>
              </a:ext>
            </a:extLst>
          </p:cNvPr>
          <p:cNvSpPr>
            <a:spLocks noGrp="1"/>
          </p:cNvSpPr>
          <p:nvPr>
            <p:ph type="sldNum" sz="quarter" idx="5"/>
          </p:nvPr>
        </p:nvSpPr>
        <p:spPr/>
        <p:txBody>
          <a:bodyPr/>
          <a:lstStyle/>
          <a:p>
            <a:fld id="{E81CD4E7-1B86-B240-865E-E59C5B6C612D}" type="slidenum">
              <a:rPr lang="en-US" smtClean="0"/>
              <a:t>42</a:t>
            </a:fld>
            <a:endParaRPr lang="en-US"/>
          </a:p>
        </p:txBody>
      </p:sp>
    </p:spTree>
    <p:extLst>
      <p:ext uri="{BB962C8B-B14F-4D97-AF65-F5344CB8AC3E}">
        <p14:creationId xmlns:p14="http://schemas.microsoft.com/office/powerpoint/2010/main" val="1501680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420AA-B92A-6F3F-D368-00D2692D1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8F65E8-399A-788E-3A8C-8D4FF4E040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030D9F-F639-2926-4881-0DD6F059BF9E}"/>
              </a:ext>
            </a:extLst>
          </p:cNvPr>
          <p:cNvSpPr>
            <a:spLocks noGrp="1"/>
          </p:cNvSpPr>
          <p:nvPr>
            <p:ph type="body" idx="1"/>
          </p:nvPr>
        </p:nvSpPr>
        <p:spPr/>
        <p:txBody>
          <a:bodyPr/>
          <a:lstStyle/>
          <a:p>
            <a:r>
              <a:rPr lang="en-US" dirty="0"/>
              <a:t>Halt execution based on change to data</a:t>
            </a:r>
          </a:p>
          <a:p>
            <a:r>
              <a:rPr lang="en-US" dirty="0"/>
              <a:t>Identify where in a program a datapoint is being accessed and/or modified</a:t>
            </a:r>
          </a:p>
          <a:p>
            <a:r>
              <a:rPr lang="en-US" dirty="0"/>
              <a:t>Only works when the chosen variable is in-scope. </a:t>
            </a:r>
          </a:p>
          <a:p>
            <a:r>
              <a:rPr lang="en-US" dirty="0"/>
              <a:t>Computationally intensive, be judicious and sparing when creating watchpoints. </a:t>
            </a:r>
          </a:p>
          <a:p>
            <a:r>
              <a:rPr lang="en-US" dirty="0"/>
              <a:t>*Add in example of watchpoint</a:t>
            </a:r>
          </a:p>
          <a:p>
            <a:endParaRPr lang="en-US" dirty="0"/>
          </a:p>
          <a:p>
            <a:r>
              <a:rPr lang="en-US" dirty="0"/>
              <a:t>Performance Warning – Taken from </a:t>
            </a:r>
            <a:r>
              <a:rPr lang="en-US" dirty="0" err="1"/>
              <a:t>LinaroForge</a:t>
            </a:r>
            <a:r>
              <a:rPr lang="en-US" dirty="0"/>
              <a:t> Documentation: </a:t>
            </a:r>
          </a:p>
          <a:p>
            <a:endParaRPr lang="en-US" dirty="0"/>
          </a:p>
          <a:p>
            <a:pPr algn="l"/>
            <a:r>
              <a:rPr lang="en-US" b="0" i="0" u="none" strike="noStrike" dirty="0">
                <a:solidFill>
                  <a:srgbClr val="404040"/>
                </a:solidFill>
                <a:effectLst/>
                <a:latin typeface="Lato" panose="020F0502020204030204" pitchFamily="34" charset="0"/>
              </a:rPr>
              <a:t>Modern processors have hardware support for a handful of watchpoints that are set to watch the contents of a memory location. Consequently, watchpoints can normally be used with no performance penalty.</a:t>
            </a:r>
          </a:p>
          <a:p>
            <a:pPr algn="l"/>
            <a:r>
              <a:rPr lang="en-US" b="0" i="0" u="none" strike="noStrike" dirty="0">
                <a:solidFill>
                  <a:srgbClr val="404040"/>
                </a:solidFill>
                <a:effectLst/>
                <a:latin typeface="Lato" panose="020F0502020204030203" pitchFamily="34" charset="0"/>
              </a:rPr>
              <a:t>Where the number of watchpoints used is over this quantity, or the expression being watched is too complex to tie to a fixed memory address, the implementation is through software monitoring, which imposes significant performance slowdown on the application being debugged.</a:t>
            </a:r>
          </a:p>
          <a:p>
            <a:pPr algn="l"/>
            <a:endParaRPr lang="en-US" b="0" i="0" u="none" strike="noStrike" dirty="0">
              <a:solidFill>
                <a:srgbClr val="404040"/>
              </a:solidFill>
              <a:effectLst/>
              <a:latin typeface="Lato" panose="020F0502020204030203" pitchFamily="34" charset="0"/>
            </a:endParaRPr>
          </a:p>
          <a:p>
            <a:pPr algn="l"/>
            <a:r>
              <a:rPr lang="en-US" b="0" i="0" u="none" strike="noStrike" dirty="0">
                <a:solidFill>
                  <a:srgbClr val="404040"/>
                </a:solidFill>
                <a:effectLst/>
                <a:latin typeface="Lato" panose="020F0502020204030203" pitchFamily="34" charset="0"/>
              </a:rPr>
              <a:t>The number of hardware watchpoints available depends on the system. The read watchpoints are only available as hardware watchpoints.</a:t>
            </a:r>
          </a:p>
          <a:p>
            <a:pPr algn="l"/>
            <a:endParaRPr lang="en-US" b="0" i="0" u="none" strike="noStrike" dirty="0">
              <a:solidFill>
                <a:srgbClr val="404040"/>
              </a:solidFill>
              <a:effectLst/>
              <a:latin typeface="Lato" panose="020F0502020204030203" pitchFamily="34" charset="0"/>
            </a:endParaRPr>
          </a:p>
          <a:p>
            <a:pPr algn="l"/>
            <a:r>
              <a:rPr lang="en-US" b="0" i="0" u="none" strike="noStrike" dirty="0">
                <a:solidFill>
                  <a:srgbClr val="404040"/>
                </a:solidFill>
                <a:effectLst/>
                <a:latin typeface="Lato" panose="020F0502020204030203" pitchFamily="34" charset="0"/>
              </a:rPr>
              <a:t>Consequently, watchpoints should, where possible, be a single value that is stored in a single memory location. While it is possible to watch the whole contents of non-trivial user defined structures or an entire array simultaneously, or complex statements involving multiple addresses, these can cause extreme application slow down during debugging.</a:t>
            </a:r>
          </a:p>
          <a:p>
            <a:endParaRPr lang="en-US" dirty="0"/>
          </a:p>
        </p:txBody>
      </p:sp>
      <p:sp>
        <p:nvSpPr>
          <p:cNvPr id="4" name="Slide Number Placeholder 3">
            <a:extLst>
              <a:ext uri="{FF2B5EF4-FFF2-40B4-BE49-F238E27FC236}">
                <a16:creationId xmlns:a16="http://schemas.microsoft.com/office/drawing/2014/main" id="{D5CFF48F-1EDC-E60E-B662-20BB0F37BF78}"/>
              </a:ext>
            </a:extLst>
          </p:cNvPr>
          <p:cNvSpPr>
            <a:spLocks noGrp="1"/>
          </p:cNvSpPr>
          <p:nvPr>
            <p:ph type="sldNum" sz="quarter" idx="5"/>
          </p:nvPr>
        </p:nvSpPr>
        <p:spPr/>
        <p:txBody>
          <a:bodyPr/>
          <a:lstStyle/>
          <a:p>
            <a:fld id="{E81CD4E7-1B86-B240-865E-E59C5B6C612D}" type="slidenum">
              <a:rPr lang="en-US" smtClean="0"/>
              <a:t>43</a:t>
            </a:fld>
            <a:endParaRPr lang="en-US"/>
          </a:p>
        </p:txBody>
      </p:sp>
    </p:spTree>
    <p:extLst>
      <p:ext uri="{BB962C8B-B14F-4D97-AF65-F5344CB8AC3E}">
        <p14:creationId xmlns:p14="http://schemas.microsoft.com/office/powerpoint/2010/main" val="1467058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Helpful for identifying memory leaks.</a:t>
            </a:r>
          </a:p>
        </p:txBody>
      </p:sp>
      <p:sp>
        <p:nvSpPr>
          <p:cNvPr id="4" name="Slide Number Placeholder 3"/>
          <p:cNvSpPr>
            <a:spLocks noGrp="1"/>
          </p:cNvSpPr>
          <p:nvPr>
            <p:ph type="sldNum" sz="quarter" idx="5"/>
          </p:nvPr>
        </p:nvSpPr>
        <p:spPr/>
        <p:txBody>
          <a:bodyPr/>
          <a:lstStyle/>
          <a:p>
            <a:fld id="{E81CD4E7-1B86-B240-865E-E59C5B6C612D}" type="slidenum">
              <a:rPr lang="en-US" smtClean="0"/>
              <a:t>44</a:t>
            </a:fld>
            <a:endParaRPr lang="en-US"/>
          </a:p>
        </p:txBody>
      </p:sp>
    </p:spTree>
    <p:extLst>
      <p:ext uri="{BB962C8B-B14F-4D97-AF65-F5344CB8AC3E}">
        <p14:creationId xmlns:p14="http://schemas.microsoft.com/office/powerpoint/2010/main" val="831147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Taken from </a:t>
            </a:r>
            <a:r>
              <a:rPr lang="en-US" dirty="0" err="1"/>
              <a:t>LinaroForge</a:t>
            </a:r>
            <a:r>
              <a:rPr lang="en-US" dirty="0"/>
              <a:t> Documentation: </a:t>
            </a:r>
            <a:br>
              <a:rPr lang="en-US" dirty="0"/>
            </a:br>
            <a:br>
              <a:rPr lang="en-US" dirty="0"/>
            </a:br>
            <a:r>
              <a:rPr lang="en-US" b="1" i="0" u="none" strike="noStrike" dirty="0" err="1">
                <a:solidFill>
                  <a:srgbClr val="404040"/>
                </a:solidFill>
                <a:effectLst/>
                <a:latin typeface="Lato" panose="020F0502020204030203" pitchFamily="34" charset="0"/>
              </a:rPr>
              <a:t>Tracepoint</a:t>
            </a:r>
            <a:r>
              <a:rPr lang="en-US" b="0" i="0" u="none" strike="noStrike" dirty="0" err="1">
                <a:solidFill>
                  <a:srgbClr val="404040"/>
                </a:solidFill>
                <a:effectLst/>
                <a:latin typeface="Lato" panose="020F0502020204030203" pitchFamily="34" charset="0"/>
              </a:rPr>
              <a:t>s</a:t>
            </a:r>
            <a:r>
              <a:rPr lang="en-US" b="0" i="0" u="none" strike="noStrike" dirty="0">
                <a:solidFill>
                  <a:srgbClr val="404040"/>
                </a:solidFill>
                <a:effectLst/>
                <a:latin typeface="Lato" panose="020F0502020204030203" pitchFamily="34" charset="0"/>
              </a:rPr>
              <a:t> can be particularly useful in these situations, for example:</a:t>
            </a:r>
          </a:p>
          <a:p>
            <a:pPr algn="l">
              <a:buFont typeface="Arial" panose="020B0604020202020204" pitchFamily="34" charset="0"/>
              <a:buChar char="•"/>
            </a:pPr>
            <a:r>
              <a:rPr lang="en-US" b="0" i="0" u="none" strike="noStrike" dirty="0">
                <a:solidFill>
                  <a:srgbClr val="404040"/>
                </a:solidFill>
                <a:effectLst/>
                <a:latin typeface="Lato" panose="020F0502020204030203" pitchFamily="34" charset="0"/>
              </a:rPr>
              <a:t>Recording entry values in a function that is called many times, but crashes only occasionally. If you set a </a:t>
            </a:r>
            <a:r>
              <a:rPr lang="en-US" b="1" i="0" u="none" strike="noStrike" dirty="0" err="1">
                <a:solidFill>
                  <a:srgbClr val="404040"/>
                </a:solidFill>
                <a:effectLst/>
                <a:latin typeface="Lato" panose="020F0502020204030203" pitchFamily="34" charset="0"/>
              </a:rPr>
              <a:t>tracepoint</a:t>
            </a:r>
            <a:r>
              <a:rPr lang="en-US" b="0" i="0" u="none" strike="noStrike" dirty="0">
                <a:solidFill>
                  <a:srgbClr val="404040"/>
                </a:solidFill>
                <a:effectLst/>
                <a:latin typeface="Lato" panose="020F0502020204030203" pitchFamily="34" charset="0"/>
              </a:rPr>
              <a:t> it is easier to correlate the circumstances that cause a crash.</a:t>
            </a:r>
          </a:p>
          <a:p>
            <a:pPr algn="l">
              <a:buFont typeface="Arial" panose="020B0604020202020204" pitchFamily="34" charset="0"/>
              <a:buChar char="•"/>
            </a:pPr>
            <a:r>
              <a:rPr lang="en-US" b="0" i="0" u="none" strike="noStrike" dirty="0">
                <a:solidFill>
                  <a:srgbClr val="404040"/>
                </a:solidFill>
                <a:effectLst/>
                <a:latin typeface="Lato" panose="020F0502020204030203" pitchFamily="34" charset="0"/>
              </a:rPr>
              <a:t>Recording entry to multiple functions in a library, enabling the user or library developer to check which functions are being called, and in which order. An example of this is the MPI History Plugin, which records MPI usage. See </a:t>
            </a:r>
            <a:r>
              <a:rPr lang="en-US" b="0" i="0" u="none" strike="noStrike" dirty="0">
                <a:solidFill>
                  <a:srgbClr val="9B59B6"/>
                </a:solidFill>
                <a:effectLst/>
                <a:latin typeface="Lato" panose="020F0502020204030203" pitchFamily="34" charset="0"/>
                <a:hlinkClick r:id="rId3"/>
              </a:rPr>
              <a:t>Use a plugin</a:t>
            </a:r>
            <a:r>
              <a:rPr lang="en-US" b="0" i="0" u="none" strike="noStrike" dirty="0">
                <a:solidFill>
                  <a:srgbClr val="404040"/>
                </a:solidFill>
                <a:effectLst/>
                <a:latin typeface="Lato" panose="020F0502020204030203" pitchFamily="34" charset="0"/>
              </a:rPr>
              <a:t>.</a:t>
            </a:r>
          </a:p>
          <a:p>
            <a:pPr algn="l">
              <a:buFont typeface="Arial" panose="020B0604020202020204" pitchFamily="34" charset="0"/>
              <a:buChar char="•"/>
            </a:pPr>
            <a:r>
              <a:rPr lang="en-US" b="0" i="0" u="none" strike="noStrike" dirty="0">
                <a:solidFill>
                  <a:srgbClr val="404040"/>
                </a:solidFill>
                <a:effectLst/>
                <a:latin typeface="Lato" panose="020F0502020204030203" pitchFamily="34" charset="0"/>
              </a:rPr>
              <a:t>Observing progress of a program and variation of values across processes without having to interrupt the program.</a:t>
            </a:r>
          </a:p>
          <a:p>
            <a:endParaRPr lang="en-US" dirty="0"/>
          </a:p>
        </p:txBody>
      </p:sp>
      <p:sp>
        <p:nvSpPr>
          <p:cNvPr id="4" name="Slide Number Placeholder 3"/>
          <p:cNvSpPr>
            <a:spLocks noGrp="1"/>
          </p:cNvSpPr>
          <p:nvPr>
            <p:ph type="sldNum" sz="quarter" idx="5"/>
          </p:nvPr>
        </p:nvSpPr>
        <p:spPr/>
        <p:txBody>
          <a:bodyPr/>
          <a:lstStyle/>
          <a:p>
            <a:fld id="{E81CD4E7-1B86-B240-865E-E59C5B6C612D}" type="slidenum">
              <a:rPr lang="en-US" smtClean="0"/>
              <a:t>45</a:t>
            </a:fld>
            <a:endParaRPr lang="en-US"/>
          </a:p>
        </p:txBody>
      </p:sp>
    </p:spTree>
    <p:extLst>
      <p:ext uri="{BB962C8B-B14F-4D97-AF65-F5344CB8AC3E}">
        <p14:creationId xmlns:p14="http://schemas.microsoft.com/office/powerpoint/2010/main" val="1777353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99DC-8D8B-832C-D3F7-543998E46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BB9FA-CBED-EA2C-6D18-57E9DEBBD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0DBEB3-DC3C-B7F2-E585-BAAF446FB2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2208C9-62D8-FF1F-A238-387AB45005E5}"/>
              </a:ext>
            </a:extLst>
          </p:cNvPr>
          <p:cNvSpPr>
            <a:spLocks noGrp="1"/>
          </p:cNvSpPr>
          <p:nvPr>
            <p:ph type="sldNum" sz="quarter" idx="5"/>
          </p:nvPr>
        </p:nvSpPr>
        <p:spPr/>
        <p:txBody>
          <a:bodyPr/>
          <a:lstStyle/>
          <a:p>
            <a:fld id="{E81CD4E7-1B86-B240-865E-E59C5B6C612D}" type="slidenum">
              <a:rPr lang="en-US" smtClean="0"/>
              <a:t>47</a:t>
            </a:fld>
            <a:endParaRPr lang="en-US"/>
          </a:p>
        </p:txBody>
      </p:sp>
    </p:spTree>
    <p:extLst>
      <p:ext uri="{BB962C8B-B14F-4D97-AF65-F5344CB8AC3E}">
        <p14:creationId xmlns:p14="http://schemas.microsoft.com/office/powerpoint/2010/main" val="506519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576B4-81B3-7DAD-B0CA-E0ED52512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BB0BE-82C4-792B-A436-B625F7538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661B1-4EAA-A1DA-47B7-C6927BAD9F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CEF84B-820F-3511-5A69-0F623FFB19C8}"/>
              </a:ext>
            </a:extLst>
          </p:cNvPr>
          <p:cNvSpPr>
            <a:spLocks noGrp="1"/>
          </p:cNvSpPr>
          <p:nvPr>
            <p:ph type="sldNum" sz="quarter" idx="5"/>
          </p:nvPr>
        </p:nvSpPr>
        <p:spPr/>
        <p:txBody>
          <a:bodyPr/>
          <a:lstStyle/>
          <a:p>
            <a:fld id="{E81CD4E7-1B86-B240-865E-E59C5B6C612D}" type="slidenum">
              <a:rPr lang="en-US" smtClean="0"/>
              <a:t>48</a:t>
            </a:fld>
            <a:endParaRPr lang="en-US"/>
          </a:p>
        </p:txBody>
      </p:sp>
    </p:spTree>
    <p:extLst>
      <p:ext uri="{BB962C8B-B14F-4D97-AF65-F5344CB8AC3E}">
        <p14:creationId xmlns:p14="http://schemas.microsoft.com/office/powerpoint/2010/main" val="1351902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83FBD-4559-1260-E871-F7009E883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15695-61B6-C416-535B-1E4B2FC09B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67CC5-ACC0-E2E0-9EAB-4AAEB3069A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6FA715-AE9E-F56F-1D60-FF598F710284}"/>
              </a:ext>
            </a:extLst>
          </p:cNvPr>
          <p:cNvSpPr>
            <a:spLocks noGrp="1"/>
          </p:cNvSpPr>
          <p:nvPr>
            <p:ph type="sldNum" sz="quarter" idx="5"/>
          </p:nvPr>
        </p:nvSpPr>
        <p:spPr/>
        <p:txBody>
          <a:bodyPr/>
          <a:lstStyle/>
          <a:p>
            <a:fld id="{E81CD4E7-1B86-B240-865E-E59C5B6C612D}" type="slidenum">
              <a:rPr lang="en-US" smtClean="0"/>
              <a:t>49</a:t>
            </a:fld>
            <a:endParaRPr lang="en-US"/>
          </a:p>
        </p:txBody>
      </p:sp>
    </p:spTree>
    <p:extLst>
      <p:ext uri="{BB962C8B-B14F-4D97-AF65-F5344CB8AC3E}">
        <p14:creationId xmlns:p14="http://schemas.microsoft.com/office/powerpoint/2010/main" val="3876326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1FDC7-4A2B-7776-05E7-67B8F5AB8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1FB43-F30F-7B46-8B86-1CC0891F3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C8A95-CAF3-1535-0A97-FCB45278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5DBDF0-EC23-CCF2-B21D-3932FF32D480}"/>
              </a:ext>
            </a:extLst>
          </p:cNvPr>
          <p:cNvSpPr>
            <a:spLocks noGrp="1"/>
          </p:cNvSpPr>
          <p:nvPr>
            <p:ph type="sldNum" sz="quarter" idx="5"/>
          </p:nvPr>
        </p:nvSpPr>
        <p:spPr/>
        <p:txBody>
          <a:bodyPr/>
          <a:lstStyle/>
          <a:p>
            <a:fld id="{E81CD4E7-1B86-B240-865E-E59C5B6C612D}" type="slidenum">
              <a:rPr lang="en-US" smtClean="0"/>
              <a:t>50</a:t>
            </a:fld>
            <a:endParaRPr lang="en-US"/>
          </a:p>
        </p:txBody>
      </p:sp>
    </p:spTree>
    <p:extLst>
      <p:ext uri="{BB962C8B-B14F-4D97-AF65-F5344CB8AC3E}">
        <p14:creationId xmlns:p14="http://schemas.microsoft.com/office/powerpoint/2010/main" val="1776847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with correct </a:t>
            </a:r>
            <a:r>
              <a:rPr lang="en-US" dirty="0" err="1"/>
              <a:t>github</a:t>
            </a:r>
            <a:r>
              <a:rPr lang="en-US" dirty="0"/>
              <a:t> repo</a:t>
            </a:r>
            <a:br>
              <a:rPr lang="en-US" dirty="0"/>
            </a:br>
            <a:br>
              <a:rPr lang="en-US" dirty="0"/>
            </a:br>
            <a:r>
              <a:rPr lang="en-US" dirty="0"/>
              <a:t>Add a QR code for the repo</a:t>
            </a:r>
          </a:p>
        </p:txBody>
      </p:sp>
      <p:sp>
        <p:nvSpPr>
          <p:cNvPr id="4" name="Slide Number Placeholder 3"/>
          <p:cNvSpPr>
            <a:spLocks noGrp="1"/>
          </p:cNvSpPr>
          <p:nvPr>
            <p:ph type="sldNum" sz="quarter" idx="5"/>
          </p:nvPr>
        </p:nvSpPr>
        <p:spPr/>
        <p:txBody>
          <a:bodyPr/>
          <a:lstStyle/>
          <a:p>
            <a:fld id="{D955D8A5-D43B-EB40-82AE-D7CF193CBE51}" type="slidenum">
              <a:rPr lang="en-US" smtClean="0"/>
              <a:t>4</a:t>
            </a:fld>
            <a:endParaRPr lang="en-US"/>
          </a:p>
        </p:txBody>
      </p:sp>
    </p:spTree>
    <p:extLst>
      <p:ext uri="{BB962C8B-B14F-4D97-AF65-F5344CB8AC3E}">
        <p14:creationId xmlns:p14="http://schemas.microsoft.com/office/powerpoint/2010/main" val="311686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with correct </a:t>
            </a:r>
            <a:r>
              <a:rPr lang="en-US" dirty="0" err="1"/>
              <a:t>Github</a:t>
            </a:r>
            <a:r>
              <a:rPr lang="en-US" dirty="0"/>
              <a:t> Repo</a:t>
            </a:r>
          </a:p>
        </p:txBody>
      </p:sp>
      <p:sp>
        <p:nvSpPr>
          <p:cNvPr id="4" name="Slide Number Placeholder 3"/>
          <p:cNvSpPr>
            <a:spLocks noGrp="1"/>
          </p:cNvSpPr>
          <p:nvPr>
            <p:ph type="sldNum" sz="quarter" idx="5"/>
          </p:nvPr>
        </p:nvSpPr>
        <p:spPr/>
        <p:txBody>
          <a:bodyPr/>
          <a:lstStyle/>
          <a:p>
            <a:fld id="{D955D8A5-D43B-EB40-82AE-D7CF193CBE51}" type="slidenum">
              <a:rPr lang="en-US" smtClean="0"/>
              <a:t>5</a:t>
            </a:fld>
            <a:endParaRPr lang="en-US"/>
          </a:p>
        </p:txBody>
      </p:sp>
    </p:spTree>
    <p:extLst>
      <p:ext uri="{BB962C8B-B14F-4D97-AF65-F5344CB8AC3E}">
        <p14:creationId xmlns:p14="http://schemas.microsoft.com/office/powerpoint/2010/main" val="1412081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23EEA-3EDD-829F-E6EB-FDB3A6B7FF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843C8-410E-4277-5313-4633129C74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8282AD-24B9-6354-1248-EC6328B0D9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33B471-EA83-7550-0058-0AD39235FA9D}"/>
              </a:ext>
            </a:extLst>
          </p:cNvPr>
          <p:cNvSpPr>
            <a:spLocks noGrp="1"/>
          </p:cNvSpPr>
          <p:nvPr>
            <p:ph type="sldNum" sz="quarter" idx="5"/>
          </p:nvPr>
        </p:nvSpPr>
        <p:spPr/>
        <p:txBody>
          <a:bodyPr/>
          <a:lstStyle/>
          <a:p>
            <a:fld id="{E81CD4E7-1B86-B240-865E-E59C5B6C612D}" type="slidenum">
              <a:rPr lang="en-US" smtClean="0"/>
              <a:t>6</a:t>
            </a:fld>
            <a:endParaRPr lang="en-US"/>
          </a:p>
        </p:txBody>
      </p:sp>
    </p:spTree>
    <p:extLst>
      <p:ext uri="{BB962C8B-B14F-4D97-AF65-F5344CB8AC3E}">
        <p14:creationId xmlns:p14="http://schemas.microsoft.com/office/powerpoint/2010/main" val="326691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D21C2-75DD-508A-0C9C-4F22A03C3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DE51C6-E938-601F-5EE6-C9B74728A3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90740-1760-78CD-EC3E-F2640D86F0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D19AF5-34D8-9565-1D3E-BB39C0E8C093}"/>
              </a:ext>
            </a:extLst>
          </p:cNvPr>
          <p:cNvSpPr>
            <a:spLocks noGrp="1"/>
          </p:cNvSpPr>
          <p:nvPr>
            <p:ph type="sldNum" sz="quarter" idx="5"/>
          </p:nvPr>
        </p:nvSpPr>
        <p:spPr/>
        <p:txBody>
          <a:bodyPr/>
          <a:lstStyle/>
          <a:p>
            <a:fld id="{E81CD4E7-1B86-B240-865E-E59C5B6C612D}" type="slidenum">
              <a:rPr lang="en-US" smtClean="0"/>
              <a:t>7</a:t>
            </a:fld>
            <a:endParaRPr lang="en-US"/>
          </a:p>
        </p:txBody>
      </p:sp>
    </p:spTree>
    <p:extLst>
      <p:ext uri="{BB962C8B-B14F-4D97-AF65-F5344CB8AC3E}">
        <p14:creationId xmlns:p14="http://schemas.microsoft.com/office/powerpoint/2010/main" val="382166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dirty="0" err="1"/>
              <a:t>ssss</a:t>
            </a:r>
            <a:endParaRPr lang="en-US" sz="4400" dirty="0"/>
          </a:p>
        </p:txBody>
      </p:sp>
      <p:sp>
        <p:nvSpPr>
          <p:cNvPr id="4" name="Slide Number Placeholder 3"/>
          <p:cNvSpPr>
            <a:spLocks noGrp="1"/>
          </p:cNvSpPr>
          <p:nvPr>
            <p:ph type="sldNum" sz="quarter" idx="5"/>
          </p:nvPr>
        </p:nvSpPr>
        <p:spPr/>
        <p:txBody>
          <a:bodyPr/>
          <a:lstStyle/>
          <a:p>
            <a:fld id="{E81CD4E7-1B86-B240-865E-E59C5B6C612D}" type="slidenum">
              <a:rPr lang="en-US" smtClean="0"/>
              <a:t>8</a:t>
            </a:fld>
            <a:endParaRPr lang="en-US"/>
          </a:p>
        </p:txBody>
      </p:sp>
    </p:spTree>
    <p:extLst>
      <p:ext uri="{BB962C8B-B14F-4D97-AF65-F5344CB8AC3E}">
        <p14:creationId xmlns:p14="http://schemas.microsoft.com/office/powerpoint/2010/main" val="4118409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C546F-762E-7934-3C1B-60AAE4EA8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E9627-ED42-DEE9-013B-E655E1FC5F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A6884-F199-8017-0491-B3979E7B45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4CF2EF-F8DC-5F23-3F17-1704BF9DCDEB}"/>
              </a:ext>
            </a:extLst>
          </p:cNvPr>
          <p:cNvSpPr>
            <a:spLocks noGrp="1"/>
          </p:cNvSpPr>
          <p:nvPr>
            <p:ph type="sldNum" sz="quarter" idx="5"/>
          </p:nvPr>
        </p:nvSpPr>
        <p:spPr/>
        <p:txBody>
          <a:bodyPr/>
          <a:lstStyle/>
          <a:p>
            <a:fld id="{E81CD4E7-1B86-B240-865E-E59C5B6C612D}" type="slidenum">
              <a:rPr lang="en-US" smtClean="0"/>
              <a:t>9</a:t>
            </a:fld>
            <a:endParaRPr lang="en-US"/>
          </a:p>
        </p:txBody>
      </p:sp>
    </p:spTree>
    <p:extLst>
      <p:ext uri="{BB962C8B-B14F-4D97-AF65-F5344CB8AC3E}">
        <p14:creationId xmlns:p14="http://schemas.microsoft.com/office/powerpoint/2010/main" val="143422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63F80-D149-8B02-EA67-EF89315B4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FF7FA-2F30-24A2-2356-3AF3E3736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2AA5E-B163-3E7A-CC8F-995E0CBCA6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431CE6-2EC8-8917-9B26-25A59862E205}"/>
              </a:ext>
            </a:extLst>
          </p:cNvPr>
          <p:cNvSpPr>
            <a:spLocks noGrp="1"/>
          </p:cNvSpPr>
          <p:nvPr>
            <p:ph type="sldNum" sz="quarter" idx="5"/>
          </p:nvPr>
        </p:nvSpPr>
        <p:spPr/>
        <p:txBody>
          <a:bodyPr/>
          <a:lstStyle/>
          <a:p>
            <a:fld id="{E81CD4E7-1B86-B240-865E-E59C5B6C612D}" type="slidenum">
              <a:rPr lang="en-US" smtClean="0"/>
              <a:t>10</a:t>
            </a:fld>
            <a:endParaRPr lang="en-US"/>
          </a:p>
        </p:txBody>
      </p:sp>
    </p:spTree>
    <p:extLst>
      <p:ext uri="{BB962C8B-B14F-4D97-AF65-F5344CB8AC3E}">
        <p14:creationId xmlns:p14="http://schemas.microsoft.com/office/powerpoint/2010/main" val="124315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F0C66-7EFD-5EA1-0B2C-F87DE046DE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6D54A0-6412-7250-6954-956573CF0F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60916D-3515-DABB-9FF4-4E213F665F69}"/>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5" name="Footer Placeholder 4">
            <a:extLst>
              <a:ext uri="{FF2B5EF4-FFF2-40B4-BE49-F238E27FC236}">
                <a16:creationId xmlns:a16="http://schemas.microsoft.com/office/drawing/2014/main" id="{8DD04E09-47F9-EA86-A3C5-051DDE9E15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40549-3056-702B-8CD5-BE0365B787F7}"/>
              </a:ext>
            </a:extLst>
          </p:cNvPr>
          <p:cNvSpPr>
            <a:spLocks noGrp="1"/>
          </p:cNvSpPr>
          <p:nvPr>
            <p:ph type="sldNum" sz="quarter" idx="12"/>
          </p:nvPr>
        </p:nvSpPr>
        <p:spPr/>
        <p:txBody>
          <a:bodyPr/>
          <a:lstStyle/>
          <a:p>
            <a:fld id="{17CAB66E-29FA-614C-BF55-FE7F0A8D6F1B}" type="slidenum">
              <a:rPr lang="en-US" smtClean="0"/>
              <a:t>‹#›</a:t>
            </a:fld>
            <a:endParaRPr lang="en-US"/>
          </a:p>
        </p:txBody>
      </p:sp>
      <p:sp>
        <p:nvSpPr>
          <p:cNvPr id="7" name="TextBox 6">
            <a:extLst>
              <a:ext uri="{FF2B5EF4-FFF2-40B4-BE49-F238E27FC236}">
                <a16:creationId xmlns:a16="http://schemas.microsoft.com/office/drawing/2014/main" id="{F9772E1D-B9F0-80E8-A2AB-AF5275B320E2}"/>
              </a:ext>
            </a:extLst>
          </p:cNvPr>
          <p:cNvSpPr txBox="1"/>
          <p:nvPr userDrawn="1"/>
        </p:nvSpPr>
        <p:spPr>
          <a:xfrm>
            <a:off x="1967023" y="6560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05950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7D7F2-71D0-B2D7-EC91-958278EB70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370882-D9B2-C4CA-6E97-900CA7D2D8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DE89F-FC0C-5145-1016-B5EBA204061D}"/>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5" name="Footer Placeholder 4">
            <a:extLst>
              <a:ext uri="{FF2B5EF4-FFF2-40B4-BE49-F238E27FC236}">
                <a16:creationId xmlns:a16="http://schemas.microsoft.com/office/drawing/2014/main" id="{FC1CC863-0478-8B6E-A1D8-8970271F5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DA12F-FF05-EE41-1817-93100FB0B2D5}"/>
              </a:ext>
            </a:extLst>
          </p:cNvPr>
          <p:cNvSpPr>
            <a:spLocks noGrp="1"/>
          </p:cNvSpPr>
          <p:nvPr>
            <p:ph type="sldNum" sz="quarter" idx="12"/>
          </p:nvPr>
        </p:nvSpPr>
        <p:spPr/>
        <p:txBody>
          <a:bodyPr/>
          <a:lstStyle/>
          <a:p>
            <a:fld id="{17CAB66E-29FA-614C-BF55-FE7F0A8D6F1B}" type="slidenum">
              <a:rPr lang="en-US" smtClean="0"/>
              <a:t>‹#›</a:t>
            </a:fld>
            <a:endParaRPr lang="en-US"/>
          </a:p>
        </p:txBody>
      </p:sp>
    </p:spTree>
    <p:extLst>
      <p:ext uri="{BB962C8B-B14F-4D97-AF65-F5344CB8AC3E}">
        <p14:creationId xmlns:p14="http://schemas.microsoft.com/office/powerpoint/2010/main" val="33054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B0689F-CBC8-913A-449B-623CE6F4AB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407440-497E-9D74-05DE-4A3A5D4A24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792932-0B6F-FE63-6731-3548AC52DC05}"/>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5" name="Footer Placeholder 4">
            <a:extLst>
              <a:ext uri="{FF2B5EF4-FFF2-40B4-BE49-F238E27FC236}">
                <a16:creationId xmlns:a16="http://schemas.microsoft.com/office/drawing/2014/main" id="{84BD43D5-ECBC-DA26-879C-F6E65CFC5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490674-E2E6-B514-D4D3-375307FB057C}"/>
              </a:ext>
            </a:extLst>
          </p:cNvPr>
          <p:cNvSpPr>
            <a:spLocks noGrp="1"/>
          </p:cNvSpPr>
          <p:nvPr>
            <p:ph type="sldNum" sz="quarter" idx="12"/>
          </p:nvPr>
        </p:nvSpPr>
        <p:spPr/>
        <p:txBody>
          <a:bodyPr/>
          <a:lstStyle/>
          <a:p>
            <a:fld id="{17CAB66E-29FA-614C-BF55-FE7F0A8D6F1B}" type="slidenum">
              <a:rPr lang="en-US" smtClean="0"/>
              <a:t>‹#›</a:t>
            </a:fld>
            <a:endParaRPr lang="en-US"/>
          </a:p>
        </p:txBody>
      </p:sp>
    </p:spTree>
    <p:extLst>
      <p:ext uri="{BB962C8B-B14F-4D97-AF65-F5344CB8AC3E}">
        <p14:creationId xmlns:p14="http://schemas.microsoft.com/office/powerpoint/2010/main" val="4144744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30C4-CDF1-BEAF-B82B-8F1619D0A60D}"/>
              </a:ext>
            </a:extLst>
          </p:cNvPr>
          <p:cNvSpPr>
            <a:spLocks noGrp="1"/>
          </p:cNvSpPr>
          <p:nvPr>
            <p:ph type="title"/>
          </p:nvPr>
        </p:nvSpPr>
        <p:spPr>
          <a:xfrm>
            <a:off x="838200" y="259202"/>
            <a:ext cx="89154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72936105-A407-2645-9E1A-026EB156C18A}"/>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4" name="Footer Placeholder 3">
            <a:extLst>
              <a:ext uri="{FF2B5EF4-FFF2-40B4-BE49-F238E27FC236}">
                <a16:creationId xmlns:a16="http://schemas.microsoft.com/office/drawing/2014/main" id="{BE3A2B58-6950-9F7E-D9C1-495FB769FF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8EC12E-38E5-77FF-C15A-49F52F608F9D}"/>
              </a:ext>
            </a:extLst>
          </p:cNvPr>
          <p:cNvSpPr>
            <a:spLocks noGrp="1"/>
          </p:cNvSpPr>
          <p:nvPr>
            <p:ph type="sldNum" sz="quarter" idx="12"/>
          </p:nvPr>
        </p:nvSpPr>
        <p:spPr/>
        <p:txBody>
          <a:bodyPr/>
          <a:lstStyle/>
          <a:p>
            <a:fld id="{17CAB66E-29FA-614C-BF55-FE7F0A8D6F1B}" type="slidenum">
              <a:rPr lang="en-US" smtClean="0"/>
              <a:t>‹#›</a:t>
            </a:fld>
            <a:endParaRPr lang="en-US"/>
          </a:p>
        </p:txBody>
      </p:sp>
      <p:sp>
        <p:nvSpPr>
          <p:cNvPr id="6" name="Right Triangle 5">
            <a:extLst>
              <a:ext uri="{FF2B5EF4-FFF2-40B4-BE49-F238E27FC236}">
                <a16:creationId xmlns:a16="http://schemas.microsoft.com/office/drawing/2014/main" id="{1ED33896-1609-9D99-3454-CEA165B247C3}"/>
              </a:ext>
            </a:extLst>
          </p:cNvPr>
          <p:cNvSpPr/>
          <p:nvPr userDrawn="1"/>
        </p:nvSpPr>
        <p:spPr>
          <a:xfrm rot="10800000">
            <a:off x="9906000" y="0"/>
            <a:ext cx="2286000" cy="2286000"/>
          </a:xfrm>
          <a:prstGeom prst="rtTriangle">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579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0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F599F-F530-3A1C-08C8-E43638BDCCD0}"/>
              </a:ext>
            </a:extLst>
          </p:cNvPr>
          <p:cNvSpPr>
            <a:spLocks noGrp="1"/>
          </p:cNvSpPr>
          <p:nvPr>
            <p:ph type="title"/>
          </p:nvPr>
        </p:nvSpPr>
        <p:spPr/>
        <p:txBody>
          <a:bodyPr/>
          <a:lstStyle>
            <a:lvl1pPr>
              <a:defRPr sz="54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70F40A84-8E21-543E-0FAE-71A159AF5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6B768-A081-8275-593F-2573AAA0BC9C}"/>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5" name="Footer Placeholder 4">
            <a:extLst>
              <a:ext uri="{FF2B5EF4-FFF2-40B4-BE49-F238E27FC236}">
                <a16:creationId xmlns:a16="http://schemas.microsoft.com/office/drawing/2014/main" id="{B3C5D3DF-C89B-4DE0-A165-F1CE899CC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C76354-CFED-C7FB-9A5A-8EBF9D274CD7}"/>
              </a:ext>
            </a:extLst>
          </p:cNvPr>
          <p:cNvSpPr>
            <a:spLocks noGrp="1"/>
          </p:cNvSpPr>
          <p:nvPr>
            <p:ph type="sldNum" sz="quarter" idx="12"/>
          </p:nvPr>
        </p:nvSpPr>
        <p:spPr/>
        <p:txBody>
          <a:bodyPr/>
          <a:lstStyle/>
          <a:p>
            <a:fld id="{17CAB66E-29FA-614C-BF55-FE7F0A8D6F1B}" type="slidenum">
              <a:rPr lang="en-US" smtClean="0"/>
              <a:t>‹#›</a:t>
            </a:fld>
            <a:endParaRPr lang="en-US"/>
          </a:p>
        </p:txBody>
      </p:sp>
    </p:spTree>
    <p:extLst>
      <p:ext uri="{BB962C8B-B14F-4D97-AF65-F5344CB8AC3E}">
        <p14:creationId xmlns:p14="http://schemas.microsoft.com/office/powerpoint/2010/main" val="334040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DFBD-A545-E9E1-24C8-305FD01740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D30D4-8766-2972-7A66-BCC9F2D00E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24CD9B-0E9E-CD00-86D1-C48F6223E648}"/>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5" name="Footer Placeholder 4">
            <a:extLst>
              <a:ext uri="{FF2B5EF4-FFF2-40B4-BE49-F238E27FC236}">
                <a16:creationId xmlns:a16="http://schemas.microsoft.com/office/drawing/2014/main" id="{5E7316FF-D946-8DE3-C89D-419A4F2462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43FE9-AA16-E557-DCCA-F3DCDD74791F}"/>
              </a:ext>
            </a:extLst>
          </p:cNvPr>
          <p:cNvSpPr>
            <a:spLocks noGrp="1"/>
          </p:cNvSpPr>
          <p:nvPr>
            <p:ph type="sldNum" sz="quarter" idx="12"/>
          </p:nvPr>
        </p:nvSpPr>
        <p:spPr/>
        <p:txBody>
          <a:bodyPr/>
          <a:lstStyle/>
          <a:p>
            <a:fld id="{17CAB66E-29FA-614C-BF55-FE7F0A8D6F1B}" type="slidenum">
              <a:rPr lang="en-US" smtClean="0"/>
              <a:t>‹#›</a:t>
            </a:fld>
            <a:endParaRPr lang="en-US"/>
          </a:p>
        </p:txBody>
      </p:sp>
    </p:spTree>
    <p:extLst>
      <p:ext uri="{BB962C8B-B14F-4D97-AF65-F5344CB8AC3E}">
        <p14:creationId xmlns:p14="http://schemas.microsoft.com/office/powerpoint/2010/main" val="278967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EDE5-E83D-54E9-5609-510DE01A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CFC968-85DF-F452-091E-37DEA8B6D7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3AAFB8-15C5-8D21-8E7B-773E18E2C4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A559AE-4636-0130-343F-6719CA8A5202}"/>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6" name="Footer Placeholder 5">
            <a:extLst>
              <a:ext uri="{FF2B5EF4-FFF2-40B4-BE49-F238E27FC236}">
                <a16:creationId xmlns:a16="http://schemas.microsoft.com/office/drawing/2014/main" id="{066ECD50-A37A-4C45-D119-8B94899F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5CA5B1-B7DA-BB51-F935-E2E812DCA2C3}"/>
              </a:ext>
            </a:extLst>
          </p:cNvPr>
          <p:cNvSpPr>
            <a:spLocks noGrp="1"/>
          </p:cNvSpPr>
          <p:nvPr>
            <p:ph type="sldNum" sz="quarter" idx="12"/>
          </p:nvPr>
        </p:nvSpPr>
        <p:spPr/>
        <p:txBody>
          <a:bodyPr/>
          <a:lstStyle/>
          <a:p>
            <a:fld id="{17CAB66E-29FA-614C-BF55-FE7F0A8D6F1B}" type="slidenum">
              <a:rPr lang="en-US" smtClean="0"/>
              <a:t>‹#›</a:t>
            </a:fld>
            <a:endParaRPr lang="en-US"/>
          </a:p>
        </p:txBody>
      </p:sp>
    </p:spTree>
    <p:extLst>
      <p:ext uri="{BB962C8B-B14F-4D97-AF65-F5344CB8AC3E}">
        <p14:creationId xmlns:p14="http://schemas.microsoft.com/office/powerpoint/2010/main" val="1345529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D7EC-F485-3BEB-CB73-0F1BE04922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FC55FE-F147-EC82-6D32-0072B4422A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4FC65B-5B85-CC5C-310D-8F61EBC755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0EA3B7-CC7A-9B68-7E2D-36861E09EE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500A06-52CF-4A10-AD47-29C7C5CC8B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B73584-7767-232C-F1A7-C1D03131B52A}"/>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8" name="Footer Placeholder 7">
            <a:extLst>
              <a:ext uri="{FF2B5EF4-FFF2-40B4-BE49-F238E27FC236}">
                <a16:creationId xmlns:a16="http://schemas.microsoft.com/office/drawing/2014/main" id="{119FDCBD-AFB4-080F-1147-E1AC2E66C8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F161C0-91F4-69C6-51EA-79E2A12A0E16}"/>
              </a:ext>
            </a:extLst>
          </p:cNvPr>
          <p:cNvSpPr>
            <a:spLocks noGrp="1"/>
          </p:cNvSpPr>
          <p:nvPr>
            <p:ph type="sldNum" sz="quarter" idx="12"/>
          </p:nvPr>
        </p:nvSpPr>
        <p:spPr/>
        <p:txBody>
          <a:bodyPr/>
          <a:lstStyle/>
          <a:p>
            <a:fld id="{17CAB66E-29FA-614C-BF55-FE7F0A8D6F1B}" type="slidenum">
              <a:rPr lang="en-US" smtClean="0"/>
              <a:t>‹#›</a:t>
            </a:fld>
            <a:endParaRPr lang="en-US"/>
          </a:p>
        </p:txBody>
      </p:sp>
    </p:spTree>
    <p:extLst>
      <p:ext uri="{BB962C8B-B14F-4D97-AF65-F5344CB8AC3E}">
        <p14:creationId xmlns:p14="http://schemas.microsoft.com/office/powerpoint/2010/main" val="341386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552E-6EE7-77EF-34D0-32970FB999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B0C661-C087-CFFE-4A0B-FA987E79D85B}"/>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4" name="Footer Placeholder 3">
            <a:extLst>
              <a:ext uri="{FF2B5EF4-FFF2-40B4-BE49-F238E27FC236}">
                <a16:creationId xmlns:a16="http://schemas.microsoft.com/office/drawing/2014/main" id="{FDB82FCA-7E80-AC8F-DF82-9DB276A58D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A932D4-BFCB-F69C-56F7-6AA937860B07}"/>
              </a:ext>
            </a:extLst>
          </p:cNvPr>
          <p:cNvSpPr>
            <a:spLocks noGrp="1"/>
          </p:cNvSpPr>
          <p:nvPr>
            <p:ph type="sldNum" sz="quarter" idx="12"/>
          </p:nvPr>
        </p:nvSpPr>
        <p:spPr/>
        <p:txBody>
          <a:bodyPr/>
          <a:lstStyle/>
          <a:p>
            <a:fld id="{17CAB66E-29FA-614C-BF55-FE7F0A8D6F1B}" type="slidenum">
              <a:rPr lang="en-US" smtClean="0"/>
              <a:t>‹#›</a:t>
            </a:fld>
            <a:endParaRPr lang="en-US"/>
          </a:p>
        </p:txBody>
      </p:sp>
    </p:spTree>
    <p:extLst>
      <p:ext uri="{BB962C8B-B14F-4D97-AF65-F5344CB8AC3E}">
        <p14:creationId xmlns:p14="http://schemas.microsoft.com/office/powerpoint/2010/main" val="3602757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190E26-2EAE-4BE9-15CF-86367DB0A543}"/>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3" name="Footer Placeholder 2">
            <a:extLst>
              <a:ext uri="{FF2B5EF4-FFF2-40B4-BE49-F238E27FC236}">
                <a16:creationId xmlns:a16="http://schemas.microsoft.com/office/drawing/2014/main" id="{62A43C93-DA51-13D0-6DF0-42BD6E747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3B0F79-967B-A578-383E-E240F08A5B25}"/>
              </a:ext>
            </a:extLst>
          </p:cNvPr>
          <p:cNvSpPr>
            <a:spLocks noGrp="1"/>
          </p:cNvSpPr>
          <p:nvPr>
            <p:ph type="sldNum" sz="quarter" idx="12"/>
          </p:nvPr>
        </p:nvSpPr>
        <p:spPr/>
        <p:txBody>
          <a:bodyPr/>
          <a:lstStyle/>
          <a:p>
            <a:fld id="{17CAB66E-29FA-614C-BF55-FE7F0A8D6F1B}" type="slidenum">
              <a:rPr lang="en-US" smtClean="0"/>
              <a:t>‹#›</a:t>
            </a:fld>
            <a:endParaRPr lang="en-US"/>
          </a:p>
        </p:txBody>
      </p:sp>
    </p:spTree>
    <p:extLst>
      <p:ext uri="{BB962C8B-B14F-4D97-AF65-F5344CB8AC3E}">
        <p14:creationId xmlns:p14="http://schemas.microsoft.com/office/powerpoint/2010/main" val="1448903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B359-EFEA-03CA-B9CF-D1AEDD5E22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EAA561-B6DB-F2F7-E08E-0A713250E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F698E-522C-52B5-CF00-691B952880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5DC80A-9452-47F7-EB0A-7C317E8A8940}"/>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6" name="Footer Placeholder 5">
            <a:extLst>
              <a:ext uri="{FF2B5EF4-FFF2-40B4-BE49-F238E27FC236}">
                <a16:creationId xmlns:a16="http://schemas.microsoft.com/office/drawing/2014/main" id="{FB13766F-71A8-4419-39EA-EBCBD2B73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972CD-435D-F14E-933E-6921B0C5C872}"/>
              </a:ext>
            </a:extLst>
          </p:cNvPr>
          <p:cNvSpPr>
            <a:spLocks noGrp="1"/>
          </p:cNvSpPr>
          <p:nvPr>
            <p:ph type="sldNum" sz="quarter" idx="12"/>
          </p:nvPr>
        </p:nvSpPr>
        <p:spPr/>
        <p:txBody>
          <a:bodyPr/>
          <a:lstStyle/>
          <a:p>
            <a:fld id="{17CAB66E-29FA-614C-BF55-FE7F0A8D6F1B}" type="slidenum">
              <a:rPr lang="en-US" smtClean="0"/>
              <a:t>‹#›</a:t>
            </a:fld>
            <a:endParaRPr lang="en-US"/>
          </a:p>
        </p:txBody>
      </p:sp>
    </p:spTree>
    <p:extLst>
      <p:ext uri="{BB962C8B-B14F-4D97-AF65-F5344CB8AC3E}">
        <p14:creationId xmlns:p14="http://schemas.microsoft.com/office/powerpoint/2010/main" val="48820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432C-845D-A465-AB27-BF56F1EA08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88988C-460D-034F-1083-D13ECD44D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95A887-E3E2-7926-4B6A-D78237331C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46729E-A45A-D650-616A-BB35C2A1AC94}"/>
              </a:ext>
            </a:extLst>
          </p:cNvPr>
          <p:cNvSpPr>
            <a:spLocks noGrp="1"/>
          </p:cNvSpPr>
          <p:nvPr>
            <p:ph type="dt" sz="half" idx="10"/>
          </p:nvPr>
        </p:nvSpPr>
        <p:spPr/>
        <p:txBody>
          <a:bodyPr/>
          <a:lstStyle/>
          <a:p>
            <a:fld id="{7D83667F-B730-BA4A-8AC7-E92BEDC3A8A8}" type="datetimeFigureOut">
              <a:rPr lang="en-US" smtClean="0"/>
              <a:t>10/8/24</a:t>
            </a:fld>
            <a:endParaRPr lang="en-US"/>
          </a:p>
        </p:txBody>
      </p:sp>
      <p:sp>
        <p:nvSpPr>
          <p:cNvPr id="6" name="Footer Placeholder 5">
            <a:extLst>
              <a:ext uri="{FF2B5EF4-FFF2-40B4-BE49-F238E27FC236}">
                <a16:creationId xmlns:a16="http://schemas.microsoft.com/office/drawing/2014/main" id="{3224E46E-D6D6-BB8C-0EBF-D5639A1F7F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FDE98-7324-7474-1749-B788FA0E1272}"/>
              </a:ext>
            </a:extLst>
          </p:cNvPr>
          <p:cNvSpPr>
            <a:spLocks noGrp="1"/>
          </p:cNvSpPr>
          <p:nvPr>
            <p:ph type="sldNum" sz="quarter" idx="12"/>
          </p:nvPr>
        </p:nvSpPr>
        <p:spPr/>
        <p:txBody>
          <a:bodyPr/>
          <a:lstStyle/>
          <a:p>
            <a:fld id="{17CAB66E-29FA-614C-BF55-FE7F0A8D6F1B}" type="slidenum">
              <a:rPr lang="en-US" smtClean="0"/>
              <a:t>‹#›</a:t>
            </a:fld>
            <a:endParaRPr lang="en-US"/>
          </a:p>
        </p:txBody>
      </p:sp>
    </p:spTree>
    <p:extLst>
      <p:ext uri="{BB962C8B-B14F-4D97-AF65-F5344CB8AC3E}">
        <p14:creationId xmlns:p14="http://schemas.microsoft.com/office/powerpoint/2010/main" val="909405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B7B739-F4CC-590A-BD45-11C31EE66816}"/>
              </a:ext>
            </a:extLst>
          </p:cNvPr>
          <p:cNvSpPr>
            <a:spLocks noGrp="1"/>
          </p:cNvSpPr>
          <p:nvPr>
            <p:ph type="title"/>
          </p:nvPr>
        </p:nvSpPr>
        <p:spPr>
          <a:xfrm>
            <a:off x="838200" y="259202"/>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984908C-8503-FD86-54B0-974F3673EA02}"/>
              </a:ext>
            </a:extLst>
          </p:cNvPr>
          <p:cNvSpPr>
            <a:spLocks noGrp="1"/>
          </p:cNvSpPr>
          <p:nvPr>
            <p:ph type="body" idx="1"/>
          </p:nvPr>
        </p:nvSpPr>
        <p:spPr>
          <a:xfrm>
            <a:off x="838200" y="1719702"/>
            <a:ext cx="10515600" cy="41036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D12BFF-88BC-8AB8-5FC6-0E76350B9BD9}"/>
              </a:ext>
            </a:extLst>
          </p:cNvPr>
          <p:cNvSpPr>
            <a:spLocks noGrp="1"/>
          </p:cNvSpPr>
          <p:nvPr>
            <p:ph type="dt" sz="half" idx="2"/>
          </p:nvPr>
        </p:nvSpPr>
        <p:spPr>
          <a:xfrm>
            <a:off x="3086325" y="6351039"/>
            <a:ext cx="848133"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83667F-B730-BA4A-8AC7-E92BEDC3A8A8}" type="datetimeFigureOut">
              <a:rPr lang="en-US" smtClean="0"/>
              <a:t>10/8/24</a:t>
            </a:fld>
            <a:endParaRPr lang="en-US"/>
          </a:p>
        </p:txBody>
      </p:sp>
      <p:sp>
        <p:nvSpPr>
          <p:cNvPr id="5" name="Footer Placeholder 4">
            <a:extLst>
              <a:ext uri="{FF2B5EF4-FFF2-40B4-BE49-F238E27FC236}">
                <a16:creationId xmlns:a16="http://schemas.microsoft.com/office/drawing/2014/main" id="{E903600D-B597-F0D6-822C-12E220DE685E}"/>
              </a:ext>
            </a:extLst>
          </p:cNvPr>
          <p:cNvSpPr>
            <a:spLocks noGrp="1"/>
          </p:cNvSpPr>
          <p:nvPr>
            <p:ph type="ftr" sz="quarter" idx="3"/>
          </p:nvPr>
        </p:nvSpPr>
        <p:spPr>
          <a:xfrm>
            <a:off x="4038600" y="6351039"/>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4CE0406-15F9-F5DA-7BFE-7843C847FE3B}"/>
              </a:ext>
            </a:extLst>
          </p:cNvPr>
          <p:cNvSpPr>
            <a:spLocks noGrp="1"/>
          </p:cNvSpPr>
          <p:nvPr>
            <p:ph type="sldNum" sz="quarter" idx="4"/>
          </p:nvPr>
        </p:nvSpPr>
        <p:spPr>
          <a:xfrm>
            <a:off x="8282600" y="6351039"/>
            <a:ext cx="848133"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CAB66E-29FA-614C-BF55-FE7F0A8D6F1B}" type="slidenum">
              <a:rPr lang="en-US" smtClean="0"/>
              <a:t>‹#›</a:t>
            </a:fld>
            <a:endParaRPr lang="en-US"/>
          </a:p>
        </p:txBody>
      </p:sp>
      <p:pic>
        <p:nvPicPr>
          <p:cNvPr id="10" name="Google Shape;15;p1" descr="Untitled.png" title="Be Boulder.">
            <a:extLst>
              <a:ext uri="{FF2B5EF4-FFF2-40B4-BE49-F238E27FC236}">
                <a16:creationId xmlns:a16="http://schemas.microsoft.com/office/drawing/2014/main" id="{7D0CD84C-86DB-4E60-5139-90DE2FE04AD6}"/>
              </a:ext>
            </a:extLst>
          </p:cNvPr>
          <p:cNvPicPr preferRelativeResize="0"/>
          <p:nvPr userDrawn="1"/>
        </p:nvPicPr>
        <p:blipFill rotWithShape="1">
          <a:blip r:embed="rId15">
            <a:alphaModFix/>
          </a:blip>
          <a:srcRect b="47289"/>
          <a:stretch/>
        </p:blipFill>
        <p:spPr>
          <a:xfrm>
            <a:off x="9361533" y="6313685"/>
            <a:ext cx="2517480" cy="443402"/>
          </a:xfrm>
          <a:prstGeom prst="rect">
            <a:avLst/>
          </a:prstGeom>
          <a:noFill/>
          <a:ln>
            <a:noFill/>
          </a:ln>
        </p:spPr>
      </p:pic>
      <p:cxnSp>
        <p:nvCxnSpPr>
          <p:cNvPr id="11" name="Google Shape;16;p1">
            <a:extLst>
              <a:ext uri="{FF2B5EF4-FFF2-40B4-BE49-F238E27FC236}">
                <a16:creationId xmlns:a16="http://schemas.microsoft.com/office/drawing/2014/main" id="{849E8EC5-A3BB-77DC-803E-82602C35E20A}"/>
              </a:ext>
            </a:extLst>
          </p:cNvPr>
          <p:cNvCxnSpPr/>
          <p:nvPr userDrawn="1"/>
        </p:nvCxnSpPr>
        <p:spPr>
          <a:xfrm rot="10800000" flipH="1">
            <a:off x="457200" y="6081713"/>
            <a:ext cx="11277600" cy="14287"/>
          </a:xfrm>
          <a:prstGeom prst="straightConnector1">
            <a:avLst/>
          </a:prstGeom>
          <a:noFill/>
          <a:ln w="9525" cap="flat" cmpd="sng">
            <a:solidFill>
              <a:schemeClr val="dk1"/>
            </a:solidFill>
            <a:prstDash val="solid"/>
            <a:miter lim="800000"/>
            <a:headEnd type="none" w="sm" len="sm"/>
            <a:tailEnd type="none" w="sm" len="sm"/>
          </a:ln>
        </p:spPr>
      </p:cxnSp>
      <p:pic>
        <p:nvPicPr>
          <p:cNvPr id="12" name="Google Shape;17;p1">
            <a:extLst>
              <a:ext uri="{FF2B5EF4-FFF2-40B4-BE49-F238E27FC236}">
                <a16:creationId xmlns:a16="http://schemas.microsoft.com/office/drawing/2014/main" id="{5384CADE-32CC-4AA0-247F-946362F6E569}"/>
              </a:ext>
            </a:extLst>
          </p:cNvPr>
          <p:cNvPicPr preferRelativeResize="0"/>
          <p:nvPr userDrawn="1"/>
        </p:nvPicPr>
        <p:blipFill rotWithShape="1">
          <a:blip r:embed="rId16">
            <a:alphaModFix/>
          </a:blip>
          <a:srcRect/>
          <a:stretch/>
        </p:blipFill>
        <p:spPr>
          <a:xfrm>
            <a:off x="451495" y="6313685"/>
            <a:ext cx="2210435" cy="439831"/>
          </a:xfrm>
          <a:prstGeom prst="rect">
            <a:avLst/>
          </a:prstGeom>
          <a:noFill/>
          <a:ln>
            <a:noFill/>
          </a:ln>
        </p:spPr>
      </p:pic>
    </p:spTree>
    <p:extLst>
      <p:ext uri="{BB962C8B-B14F-4D97-AF65-F5344CB8AC3E}">
        <p14:creationId xmlns:p14="http://schemas.microsoft.com/office/powerpoint/2010/main" val="1389468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tinyurl.com/curc-survey18" TargetMode="External"/><Relationship Id="rId5" Type="http://schemas.openxmlformats.org/officeDocument/2006/relationships/hyperlink" Target="mailto:rc-help@colorado.edu" TargetMode="External"/><Relationship Id="rId4" Type="http://schemas.openxmlformats.org/officeDocument/2006/relationships/hyperlink" Target="https://curc.readthedocs.io/en/lates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esearchComputing/debugging_with_linaro_ddt_r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4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8.svg"/></Relationships>
</file>

<file path=ppt/slides/_rels/slide4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tinyurl.com/curc-survey18"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github.com/ResearchComputing/debugging_with_linaro_ddt_rc" TargetMode="External"/><Relationship Id="rId5" Type="http://schemas.openxmlformats.org/officeDocument/2006/relationships/hyperlink" Target="mailto:rc-help@colorado.edu" TargetMode="External"/><Relationship Id="rId4" Type="http://schemas.openxmlformats.org/officeDocument/2006/relationships/hyperlink" Target="http://www.rc.colorado.edu/"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5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tinyurl.com/curc-survey1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DB0297-428C-9A55-93E6-C118A34F0CBB}"/>
              </a:ext>
            </a:extLst>
          </p:cNvPr>
          <p:cNvPicPr>
            <a:picLocks noChangeAspect="1"/>
          </p:cNvPicPr>
          <p:nvPr/>
        </p:nvPicPr>
        <p:blipFill rotWithShape="1">
          <a:blip r:embed="rId2">
            <a:extLst>
              <a:ext uri="{28A0092B-C50C-407E-A947-70E740481C1C}">
                <a14:useLocalDpi xmlns:a14="http://schemas.microsoft.com/office/drawing/2010/main" val="0"/>
              </a:ext>
            </a:extLst>
          </a:blip>
          <a:srcRect l="12552" t="14468" b="19966"/>
          <a:stretch/>
        </p:blipFill>
        <p:spPr>
          <a:xfrm>
            <a:off x="0" y="1"/>
            <a:ext cx="12192000" cy="6858000"/>
          </a:xfrm>
          <a:prstGeom prst="rect">
            <a:avLst/>
          </a:prstGeom>
        </p:spPr>
      </p:pic>
      <p:grpSp>
        <p:nvGrpSpPr>
          <p:cNvPr id="16" name="Group 15">
            <a:extLst>
              <a:ext uri="{FF2B5EF4-FFF2-40B4-BE49-F238E27FC236}">
                <a16:creationId xmlns:a16="http://schemas.microsoft.com/office/drawing/2014/main" id="{9FA33BDA-A032-2E4E-D252-503A7001F15C}"/>
              </a:ext>
            </a:extLst>
          </p:cNvPr>
          <p:cNvGrpSpPr/>
          <p:nvPr/>
        </p:nvGrpSpPr>
        <p:grpSpPr>
          <a:xfrm>
            <a:off x="7909560" y="1554528"/>
            <a:ext cx="4107180" cy="3748944"/>
            <a:chOff x="7909560" y="1223107"/>
            <a:chExt cx="4107180" cy="3748944"/>
          </a:xfrm>
        </p:grpSpPr>
        <p:sp>
          <p:nvSpPr>
            <p:cNvPr id="9" name="Rounded Rectangle 8">
              <a:extLst>
                <a:ext uri="{FF2B5EF4-FFF2-40B4-BE49-F238E27FC236}">
                  <a16:creationId xmlns:a16="http://schemas.microsoft.com/office/drawing/2014/main" id="{E05550FC-CF83-1082-43FA-671E7EEC6E85}"/>
                </a:ext>
              </a:extLst>
            </p:cNvPr>
            <p:cNvSpPr/>
            <p:nvPr/>
          </p:nvSpPr>
          <p:spPr>
            <a:xfrm>
              <a:off x="7909560" y="1223107"/>
              <a:ext cx="4107180" cy="3748944"/>
            </a:xfrm>
            <a:prstGeom prst="roundRect">
              <a:avLst/>
            </a:prstGeom>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10" name="Title 5">
              <a:extLst>
                <a:ext uri="{FF2B5EF4-FFF2-40B4-BE49-F238E27FC236}">
                  <a16:creationId xmlns:a16="http://schemas.microsoft.com/office/drawing/2014/main" id="{617A74B8-D835-48EF-3EEF-C686663708C3}"/>
                </a:ext>
              </a:extLst>
            </p:cNvPr>
            <p:cNvSpPr txBox="1">
              <a:spLocks/>
            </p:cNvSpPr>
            <p:nvPr/>
          </p:nvSpPr>
          <p:spPr>
            <a:xfrm>
              <a:off x="8056245" y="1562253"/>
              <a:ext cx="3813810" cy="175432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defRPr/>
              </a:pPr>
              <a:r>
                <a:rPr lang="en-US" sz="3600" b="1" dirty="0">
                  <a:solidFill>
                    <a:sysClr val="windowText" lastClr="000000"/>
                  </a:solidFill>
                  <a:effectLst>
                    <a:outerShdw blurRad="50800" dist="38100" algn="l" rotWithShape="0">
                      <a:prstClr val="black">
                        <a:alpha val="40000"/>
                      </a:prstClr>
                    </a:outerShdw>
                  </a:effectLst>
                  <a:latin typeface="Arial" panose="020B0604020202020204" pitchFamily="34" charset="0"/>
                  <a:ea typeface="+mn-ea"/>
                  <a:cs typeface="Arial" panose="020B0604020202020204" pitchFamily="34" charset="0"/>
                </a:rPr>
                <a:t>Debugging </a:t>
              </a:r>
            </a:p>
            <a:p>
              <a:pPr algn="ctr">
                <a:lnSpc>
                  <a:spcPct val="100000"/>
                </a:lnSpc>
                <a:spcBef>
                  <a:spcPts val="0"/>
                </a:spcBef>
                <a:defRPr/>
              </a:pPr>
              <a:r>
                <a:rPr lang="en-US" sz="3600" b="1" dirty="0">
                  <a:solidFill>
                    <a:sysClr val="windowText" lastClr="000000"/>
                  </a:solidFill>
                  <a:effectLst>
                    <a:outerShdw blurRad="50800" dist="38100" algn="l" rotWithShape="0">
                      <a:prstClr val="black">
                        <a:alpha val="40000"/>
                      </a:prstClr>
                    </a:outerShdw>
                  </a:effectLst>
                  <a:latin typeface="Arial" panose="020B0604020202020204" pitchFamily="34" charset="0"/>
                  <a:ea typeface="+mn-ea"/>
                  <a:cs typeface="Arial" panose="020B0604020202020204" pitchFamily="34" charset="0"/>
                </a:rPr>
                <a:t>with </a:t>
              </a:r>
            </a:p>
            <a:p>
              <a:pPr algn="ctr">
                <a:lnSpc>
                  <a:spcPct val="100000"/>
                </a:lnSpc>
                <a:spcBef>
                  <a:spcPts val="0"/>
                </a:spcBef>
                <a:defRPr/>
              </a:pPr>
              <a:r>
                <a:rPr lang="en-US" sz="3600" b="1" dirty="0">
                  <a:solidFill>
                    <a:sysClr val="windowText" lastClr="000000"/>
                  </a:solidFill>
                  <a:effectLst>
                    <a:outerShdw blurRad="50800" dist="38100" algn="l" rotWithShape="0">
                      <a:prstClr val="black">
                        <a:alpha val="40000"/>
                      </a:prstClr>
                    </a:outerShdw>
                  </a:effectLst>
                  <a:latin typeface="Arial" panose="020B0604020202020204" pitchFamily="34" charset="0"/>
                  <a:ea typeface="+mn-ea"/>
                  <a:cs typeface="Arial" panose="020B0604020202020204" pitchFamily="34" charset="0"/>
                </a:rPr>
                <a:t>Linaro </a:t>
              </a:r>
              <a:r>
                <a:rPr lang="en-US" sz="3600" b="1" dirty="0" err="1">
                  <a:solidFill>
                    <a:sysClr val="windowText" lastClr="000000"/>
                  </a:solidFill>
                  <a:effectLst>
                    <a:outerShdw blurRad="50800" dist="38100" algn="l" rotWithShape="0">
                      <a:prstClr val="black">
                        <a:alpha val="40000"/>
                      </a:prstClr>
                    </a:outerShdw>
                  </a:effectLst>
                  <a:latin typeface="Arial" panose="020B0604020202020204" pitchFamily="34" charset="0"/>
                  <a:ea typeface="+mn-ea"/>
                  <a:cs typeface="Arial" panose="020B0604020202020204" pitchFamily="34" charset="0"/>
                </a:rPr>
                <a:t>DDTx</a:t>
              </a:r>
              <a:endParaRPr lang="en-US" sz="3600" b="1" dirty="0">
                <a:solidFill>
                  <a:sysClr val="windowText" lastClr="000000"/>
                </a:solidFill>
                <a:effectLst>
                  <a:outerShdw blurRad="50800" dist="38100" algn="l" rotWithShape="0">
                    <a:prstClr val="black">
                      <a:alpha val="40000"/>
                    </a:prstClr>
                  </a:outerShdw>
                </a:effectLst>
                <a:latin typeface="Arial" panose="020B0604020202020204" pitchFamily="34" charset="0"/>
                <a:ea typeface="+mn-ea"/>
                <a:cs typeface="Arial" panose="020B0604020202020204" pitchFamily="34" charset="0"/>
              </a:endParaRPr>
            </a:p>
          </p:txBody>
        </p:sp>
        <p:pic>
          <p:nvPicPr>
            <p:cNvPr id="15" name="Picture 14" descr="A black and gold logo&#10;&#10;Description automatically generated">
              <a:extLst>
                <a:ext uri="{FF2B5EF4-FFF2-40B4-BE49-F238E27FC236}">
                  <a16:creationId xmlns:a16="http://schemas.microsoft.com/office/drawing/2014/main" id="{5073564C-E1C1-7F8C-C3B1-027282088DE1}"/>
                </a:ext>
              </a:extLst>
            </p:cNvPr>
            <p:cNvPicPr>
              <a:picLocks noChangeAspect="1"/>
            </p:cNvPicPr>
            <p:nvPr/>
          </p:nvPicPr>
          <p:blipFill>
            <a:blip r:embed="rId3"/>
            <a:stretch>
              <a:fillRect/>
            </a:stretch>
          </p:blipFill>
          <p:spPr>
            <a:xfrm>
              <a:off x="8936391" y="3618535"/>
              <a:ext cx="2053518" cy="1051560"/>
            </a:xfrm>
            <a:prstGeom prst="rect">
              <a:avLst/>
            </a:prstGeom>
          </p:spPr>
        </p:pic>
      </p:grpSp>
    </p:spTree>
    <p:extLst>
      <p:ext uri="{BB962C8B-B14F-4D97-AF65-F5344CB8AC3E}">
        <p14:creationId xmlns:p14="http://schemas.microsoft.com/office/powerpoint/2010/main" val="2404602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96EF2-8913-EBED-D538-517E07EC3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B0C6D-3077-7DDD-7CCA-69CC4DD50336}"/>
              </a:ext>
            </a:extLst>
          </p:cNvPr>
          <p:cNvSpPr>
            <a:spLocks noGrp="1"/>
          </p:cNvSpPr>
          <p:nvPr>
            <p:ph type="title"/>
          </p:nvPr>
        </p:nvSpPr>
        <p:spPr>
          <a:xfrm>
            <a:off x="838200" y="328171"/>
            <a:ext cx="10515600" cy="1325563"/>
          </a:xfrm>
        </p:spPr>
        <p:txBody>
          <a:bodyPr/>
          <a:lstStyle/>
          <a:p>
            <a:r>
              <a:rPr lang="en-US" dirty="0"/>
              <a:t>Preparing for Linaro DDT</a:t>
            </a:r>
          </a:p>
        </p:txBody>
      </p:sp>
      <p:sp>
        <p:nvSpPr>
          <p:cNvPr id="3" name="Content Placeholder 2">
            <a:extLst>
              <a:ext uri="{FF2B5EF4-FFF2-40B4-BE49-F238E27FC236}">
                <a16:creationId xmlns:a16="http://schemas.microsoft.com/office/drawing/2014/main" id="{8DA8AA40-B9C0-1A90-5B5E-036688E780E2}"/>
              </a:ext>
            </a:extLst>
          </p:cNvPr>
          <p:cNvSpPr>
            <a:spLocks noGrp="1"/>
          </p:cNvSpPr>
          <p:nvPr>
            <p:ph idx="1"/>
          </p:nvPr>
        </p:nvSpPr>
        <p:spPr/>
        <p:txBody>
          <a:bodyPr/>
          <a:lstStyle/>
          <a:p>
            <a:pPr marL="0" indent="0">
              <a:buNone/>
            </a:pPr>
            <a:r>
              <a:rPr lang="en-US" dirty="0"/>
              <a:t>1. Load modules</a:t>
            </a:r>
          </a:p>
          <a:p>
            <a:pPr marL="0" indent="0">
              <a:buNone/>
            </a:pPr>
            <a:r>
              <a:rPr lang="en-US" dirty="0"/>
              <a:t>	</a:t>
            </a:r>
            <a:r>
              <a:rPr lang="en-US" dirty="0">
                <a:highlight>
                  <a:srgbClr val="000000"/>
                </a:highlight>
              </a:rPr>
              <a:t> </a:t>
            </a:r>
            <a:r>
              <a:rPr lang="en-US" dirty="0">
                <a:solidFill>
                  <a:schemeClr val="accent3"/>
                </a:solidFill>
                <a:highlight>
                  <a:srgbClr val="000000"/>
                </a:highlight>
              </a:rPr>
              <a:t>ml intel/2022.1.2 impi </a:t>
            </a:r>
            <a:r>
              <a:rPr lang="en-US" dirty="0" err="1">
                <a:solidFill>
                  <a:schemeClr val="accent3"/>
                </a:solidFill>
                <a:highlight>
                  <a:srgbClr val="000000"/>
                </a:highlight>
              </a:rPr>
              <a:t>linaroforge</a:t>
            </a:r>
            <a:endParaRPr lang="en-US" dirty="0">
              <a:solidFill>
                <a:schemeClr val="accent3"/>
              </a:solidFill>
            </a:endParaRPr>
          </a:p>
          <a:p>
            <a:pPr marL="0" indent="0">
              <a:buNone/>
            </a:pPr>
            <a:r>
              <a:rPr lang="en-US" dirty="0"/>
              <a:t>2. Compile for debugging </a:t>
            </a:r>
          </a:p>
          <a:p>
            <a:pPr marL="0" indent="0">
              <a:buNone/>
            </a:pPr>
            <a:r>
              <a:rPr lang="en-US" dirty="0"/>
              <a:t>	</a:t>
            </a:r>
            <a:r>
              <a:rPr lang="en-US" dirty="0">
                <a:highlight>
                  <a:srgbClr val="000000"/>
                </a:highlight>
              </a:rPr>
              <a:t> </a:t>
            </a:r>
            <a:r>
              <a:rPr lang="en-US" dirty="0">
                <a:solidFill>
                  <a:schemeClr val="accent3"/>
                </a:solidFill>
                <a:highlight>
                  <a:srgbClr val="000000"/>
                </a:highlight>
                <a:latin typeface="Consolas" panose="020B0609020204030204" pitchFamily="49" charset="0"/>
                <a:cs typeface="Consolas" panose="020B0609020204030204" pitchFamily="49" charset="0"/>
              </a:rPr>
              <a:t>CFLAGS = -O0 -g</a:t>
            </a:r>
          </a:p>
        </p:txBody>
      </p:sp>
    </p:spTree>
    <p:extLst>
      <p:ext uri="{BB962C8B-B14F-4D97-AF65-F5344CB8AC3E}">
        <p14:creationId xmlns:p14="http://schemas.microsoft.com/office/powerpoint/2010/main" val="2128733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91559-815F-6B26-7DA3-516235D600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6E21E-CA00-7D62-FF3F-99D7620FC582}"/>
              </a:ext>
            </a:extLst>
          </p:cNvPr>
          <p:cNvSpPr>
            <a:spLocks noGrp="1"/>
          </p:cNvSpPr>
          <p:nvPr>
            <p:ph type="title"/>
          </p:nvPr>
        </p:nvSpPr>
        <p:spPr>
          <a:xfrm>
            <a:off x="838200" y="328171"/>
            <a:ext cx="10515600" cy="1325563"/>
          </a:xfrm>
        </p:spPr>
        <p:txBody>
          <a:bodyPr/>
          <a:lstStyle/>
          <a:p>
            <a:r>
              <a:rPr lang="en-US" dirty="0"/>
              <a:t>Preparing for Linaro DDT</a:t>
            </a:r>
          </a:p>
        </p:txBody>
      </p:sp>
      <p:sp>
        <p:nvSpPr>
          <p:cNvPr id="3" name="Content Placeholder 2">
            <a:extLst>
              <a:ext uri="{FF2B5EF4-FFF2-40B4-BE49-F238E27FC236}">
                <a16:creationId xmlns:a16="http://schemas.microsoft.com/office/drawing/2014/main" id="{642AC6F9-8FC9-856D-341C-21B1C09EFD31}"/>
              </a:ext>
            </a:extLst>
          </p:cNvPr>
          <p:cNvSpPr>
            <a:spLocks noGrp="1"/>
          </p:cNvSpPr>
          <p:nvPr>
            <p:ph idx="1"/>
          </p:nvPr>
        </p:nvSpPr>
        <p:spPr/>
        <p:txBody>
          <a:bodyPr/>
          <a:lstStyle/>
          <a:p>
            <a:pPr marL="0" indent="0">
              <a:buNone/>
            </a:pPr>
            <a:r>
              <a:rPr lang="en-US" dirty="0"/>
              <a:t>1. Load modules</a:t>
            </a:r>
          </a:p>
          <a:p>
            <a:pPr marL="0" indent="0">
              <a:buNone/>
            </a:pPr>
            <a:r>
              <a:rPr lang="en-US" dirty="0"/>
              <a:t>	</a:t>
            </a:r>
            <a:r>
              <a:rPr lang="en-US" dirty="0">
                <a:highlight>
                  <a:srgbClr val="000000"/>
                </a:highlight>
              </a:rPr>
              <a:t> </a:t>
            </a:r>
            <a:r>
              <a:rPr lang="en-US" dirty="0">
                <a:solidFill>
                  <a:schemeClr val="accent3"/>
                </a:solidFill>
                <a:highlight>
                  <a:srgbClr val="000000"/>
                </a:highlight>
              </a:rPr>
              <a:t>ml intel/2022.1.2 impi </a:t>
            </a:r>
            <a:r>
              <a:rPr lang="en-US" dirty="0" err="1">
                <a:solidFill>
                  <a:schemeClr val="accent3"/>
                </a:solidFill>
                <a:highlight>
                  <a:srgbClr val="000000"/>
                </a:highlight>
              </a:rPr>
              <a:t>linaroforge</a:t>
            </a:r>
            <a:endParaRPr lang="en-US" dirty="0">
              <a:solidFill>
                <a:schemeClr val="accent3"/>
              </a:solidFill>
            </a:endParaRPr>
          </a:p>
          <a:p>
            <a:pPr marL="0" indent="0">
              <a:buNone/>
            </a:pPr>
            <a:r>
              <a:rPr lang="en-US" dirty="0"/>
              <a:t>2. Compile for debugging </a:t>
            </a:r>
          </a:p>
          <a:p>
            <a:pPr marL="0" indent="0">
              <a:buNone/>
            </a:pPr>
            <a:r>
              <a:rPr lang="en-US" dirty="0"/>
              <a:t>	</a:t>
            </a:r>
            <a:r>
              <a:rPr lang="en-US" dirty="0">
                <a:highlight>
                  <a:srgbClr val="000000"/>
                </a:highlight>
              </a:rPr>
              <a:t> </a:t>
            </a:r>
            <a:r>
              <a:rPr lang="en-US" dirty="0">
                <a:solidFill>
                  <a:schemeClr val="accent3"/>
                </a:solidFill>
                <a:highlight>
                  <a:srgbClr val="000000"/>
                </a:highlight>
                <a:latin typeface="Consolas" panose="020B0609020204030204" pitchFamily="49" charset="0"/>
                <a:cs typeface="Consolas" panose="020B0609020204030204" pitchFamily="49" charset="0"/>
              </a:rPr>
              <a:t>CFLAGS = -O0 -g</a:t>
            </a:r>
          </a:p>
          <a:p>
            <a:pPr marL="0" indent="0">
              <a:buNone/>
            </a:pPr>
            <a:r>
              <a:rPr lang="en-US" dirty="0"/>
              <a:t>3. Start DDT session</a:t>
            </a:r>
          </a:p>
          <a:p>
            <a:pPr marL="0" indent="0">
              <a:buNone/>
            </a:pPr>
            <a:r>
              <a:rPr lang="en-US" dirty="0"/>
              <a:t>	</a:t>
            </a:r>
            <a:r>
              <a:rPr lang="en-US" dirty="0">
                <a:solidFill>
                  <a:schemeClr val="accent3"/>
                </a:solidFill>
                <a:highlight>
                  <a:srgbClr val="000000"/>
                </a:highlight>
              </a:rPr>
              <a:t> </a:t>
            </a:r>
            <a:r>
              <a:rPr lang="en-US" dirty="0" err="1">
                <a:solidFill>
                  <a:schemeClr val="accent3"/>
                </a:solidFill>
                <a:highlight>
                  <a:srgbClr val="000000"/>
                </a:highlight>
              </a:rPr>
              <a:t>ddt</a:t>
            </a:r>
            <a:r>
              <a:rPr lang="en-US" dirty="0">
                <a:solidFill>
                  <a:schemeClr val="accent3"/>
                </a:solidFill>
                <a:highlight>
                  <a:srgbClr val="000000"/>
                </a:highlight>
              </a:rPr>
              <a:t> -n &lt;Num-Cores&gt; ./</a:t>
            </a:r>
            <a:r>
              <a:rPr lang="en-US" dirty="0" err="1">
                <a:solidFill>
                  <a:schemeClr val="accent3"/>
                </a:solidFill>
                <a:highlight>
                  <a:srgbClr val="000000"/>
                </a:highlight>
              </a:rPr>
              <a:t>mmult_c</a:t>
            </a:r>
            <a:endParaRPr lang="en-US" dirty="0">
              <a:solidFill>
                <a:schemeClr val="accent3"/>
              </a:solidFill>
              <a:highlight>
                <a:srgbClr val="000000"/>
              </a:highlight>
            </a:endParaRPr>
          </a:p>
        </p:txBody>
      </p:sp>
    </p:spTree>
    <p:extLst>
      <p:ext uri="{BB962C8B-B14F-4D97-AF65-F5344CB8AC3E}">
        <p14:creationId xmlns:p14="http://schemas.microsoft.com/office/powerpoint/2010/main" val="767863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040-D98D-68AC-9A9D-8D94D1A549CF}"/>
              </a:ext>
            </a:extLst>
          </p:cNvPr>
          <p:cNvSpPr>
            <a:spLocks noGrp="1"/>
          </p:cNvSpPr>
          <p:nvPr>
            <p:ph type="title"/>
          </p:nvPr>
        </p:nvSpPr>
        <p:spPr>
          <a:xfrm>
            <a:off x="838200" y="328171"/>
            <a:ext cx="10515600" cy="1325563"/>
          </a:xfrm>
        </p:spPr>
        <p:txBody>
          <a:bodyPr/>
          <a:lstStyle/>
          <a:p>
            <a:r>
              <a:rPr lang="en-US" dirty="0"/>
              <a:t>Preparing for Linaro DDT</a:t>
            </a:r>
          </a:p>
        </p:txBody>
      </p:sp>
      <p:sp>
        <p:nvSpPr>
          <p:cNvPr id="3" name="Content Placeholder 2">
            <a:extLst>
              <a:ext uri="{FF2B5EF4-FFF2-40B4-BE49-F238E27FC236}">
                <a16:creationId xmlns:a16="http://schemas.microsoft.com/office/drawing/2014/main" id="{994426C9-84F4-E794-371E-7AADA3B24D70}"/>
              </a:ext>
            </a:extLst>
          </p:cNvPr>
          <p:cNvSpPr>
            <a:spLocks noGrp="1"/>
          </p:cNvSpPr>
          <p:nvPr>
            <p:ph idx="1"/>
          </p:nvPr>
        </p:nvSpPr>
        <p:spPr/>
        <p:txBody>
          <a:bodyPr/>
          <a:lstStyle/>
          <a:p>
            <a:pPr marL="0" indent="0">
              <a:buNone/>
            </a:pPr>
            <a:r>
              <a:rPr lang="en-US" dirty="0"/>
              <a:t>1. Load modules</a:t>
            </a:r>
          </a:p>
          <a:p>
            <a:pPr marL="0" indent="0">
              <a:buNone/>
            </a:pPr>
            <a:r>
              <a:rPr lang="en-US" dirty="0"/>
              <a:t>	</a:t>
            </a:r>
            <a:r>
              <a:rPr lang="en-US" dirty="0">
                <a:highlight>
                  <a:srgbClr val="000000"/>
                </a:highlight>
              </a:rPr>
              <a:t> </a:t>
            </a:r>
            <a:r>
              <a:rPr lang="en-US" dirty="0">
                <a:solidFill>
                  <a:schemeClr val="accent3"/>
                </a:solidFill>
                <a:highlight>
                  <a:srgbClr val="000000"/>
                </a:highlight>
              </a:rPr>
              <a:t>ml intel/2022.1.2 impi </a:t>
            </a:r>
            <a:r>
              <a:rPr lang="en-US" dirty="0" err="1">
                <a:solidFill>
                  <a:schemeClr val="accent3"/>
                </a:solidFill>
                <a:highlight>
                  <a:srgbClr val="000000"/>
                </a:highlight>
              </a:rPr>
              <a:t>linaroforge</a:t>
            </a:r>
            <a:endParaRPr lang="en-US" dirty="0">
              <a:solidFill>
                <a:schemeClr val="accent3"/>
              </a:solidFill>
            </a:endParaRPr>
          </a:p>
          <a:p>
            <a:pPr marL="0" indent="0">
              <a:buNone/>
            </a:pPr>
            <a:r>
              <a:rPr lang="en-US" dirty="0"/>
              <a:t>2. Compile for debugging </a:t>
            </a:r>
          </a:p>
          <a:p>
            <a:pPr marL="0" indent="0">
              <a:buNone/>
            </a:pPr>
            <a:r>
              <a:rPr lang="en-US" dirty="0"/>
              <a:t>	</a:t>
            </a:r>
            <a:r>
              <a:rPr lang="en-US" dirty="0">
                <a:highlight>
                  <a:srgbClr val="000000"/>
                </a:highlight>
              </a:rPr>
              <a:t> </a:t>
            </a:r>
            <a:r>
              <a:rPr lang="en-US" dirty="0">
                <a:solidFill>
                  <a:schemeClr val="accent3"/>
                </a:solidFill>
                <a:highlight>
                  <a:srgbClr val="000000"/>
                </a:highlight>
                <a:latin typeface="Consolas" panose="020B0609020204030204" pitchFamily="49" charset="0"/>
                <a:cs typeface="Consolas" panose="020B0609020204030204" pitchFamily="49" charset="0"/>
              </a:rPr>
              <a:t>CFLAGS = -O0 -g</a:t>
            </a:r>
          </a:p>
          <a:p>
            <a:pPr marL="0" indent="0">
              <a:buNone/>
            </a:pPr>
            <a:r>
              <a:rPr lang="en-US" dirty="0"/>
              <a:t>3. Start DDT session</a:t>
            </a:r>
          </a:p>
          <a:p>
            <a:pPr marL="0" indent="0">
              <a:buNone/>
            </a:pPr>
            <a:r>
              <a:rPr lang="en-US" dirty="0"/>
              <a:t>	</a:t>
            </a:r>
            <a:r>
              <a:rPr lang="en-US" dirty="0">
                <a:solidFill>
                  <a:schemeClr val="accent3"/>
                </a:solidFill>
                <a:highlight>
                  <a:srgbClr val="000000"/>
                </a:highlight>
              </a:rPr>
              <a:t> </a:t>
            </a:r>
            <a:r>
              <a:rPr lang="en-US" dirty="0" err="1">
                <a:solidFill>
                  <a:schemeClr val="accent3"/>
                </a:solidFill>
                <a:highlight>
                  <a:srgbClr val="000000"/>
                </a:highlight>
              </a:rPr>
              <a:t>ddt</a:t>
            </a:r>
            <a:r>
              <a:rPr lang="en-US" dirty="0">
                <a:solidFill>
                  <a:schemeClr val="accent3"/>
                </a:solidFill>
                <a:highlight>
                  <a:srgbClr val="000000"/>
                </a:highlight>
              </a:rPr>
              <a:t> -n &lt;Num-Cores&gt; ./</a:t>
            </a:r>
            <a:r>
              <a:rPr lang="en-US" dirty="0" err="1">
                <a:solidFill>
                  <a:schemeClr val="accent3"/>
                </a:solidFill>
                <a:highlight>
                  <a:srgbClr val="000000"/>
                </a:highlight>
              </a:rPr>
              <a:t>mmult_c</a:t>
            </a:r>
            <a:endParaRPr lang="en-US" dirty="0">
              <a:solidFill>
                <a:schemeClr val="accent3"/>
              </a:solidFill>
              <a:highlight>
                <a:srgbClr val="000000"/>
              </a:highlight>
            </a:endParaRPr>
          </a:p>
        </p:txBody>
      </p:sp>
      <p:pic>
        <p:nvPicPr>
          <p:cNvPr id="9" name="Graphic 8" descr="Processor with solid fill">
            <a:extLst>
              <a:ext uri="{FF2B5EF4-FFF2-40B4-BE49-F238E27FC236}">
                <a16:creationId xmlns:a16="http://schemas.microsoft.com/office/drawing/2014/main" id="{865443C6-0A9A-8C74-BFCB-A762E73C78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6988" y="4865675"/>
            <a:ext cx="1097280" cy="1097280"/>
          </a:xfrm>
          <a:prstGeom prst="rect">
            <a:avLst/>
          </a:prstGeom>
        </p:spPr>
      </p:pic>
      <p:sp>
        <p:nvSpPr>
          <p:cNvPr id="16" name="TextBox 15">
            <a:extLst>
              <a:ext uri="{FF2B5EF4-FFF2-40B4-BE49-F238E27FC236}">
                <a16:creationId xmlns:a16="http://schemas.microsoft.com/office/drawing/2014/main" id="{0E28415F-17C4-EB0F-4634-8A8F28BE9BE8}"/>
              </a:ext>
            </a:extLst>
          </p:cNvPr>
          <p:cNvSpPr txBox="1"/>
          <p:nvPr/>
        </p:nvSpPr>
        <p:spPr>
          <a:xfrm>
            <a:off x="8184268" y="4952650"/>
            <a:ext cx="4145694" cy="923330"/>
          </a:xfrm>
          <a:prstGeom prst="rect">
            <a:avLst/>
          </a:prstGeom>
          <a:noFill/>
        </p:spPr>
        <p:txBody>
          <a:bodyPr wrap="square" rtlCol="0">
            <a:spAutoFit/>
          </a:bodyPr>
          <a:lstStyle/>
          <a:p>
            <a:r>
              <a:rPr lang="en-US" sz="5400" b="1" dirty="0">
                <a:latin typeface="Menlo" panose="020B0609030804020204" pitchFamily="49" charset="0"/>
                <a:ea typeface="Menlo" panose="020B0609030804020204" pitchFamily="49" charset="0"/>
                <a:cs typeface="Menlo" panose="020B0609030804020204" pitchFamily="49" charset="0"/>
              </a:rPr>
              <a:t>X16(Max)</a:t>
            </a:r>
            <a:endParaRPr lang="en-US" sz="3200" b="1" dirty="0">
              <a:latin typeface="Menlo" panose="020B0609030804020204" pitchFamily="49" charset="0"/>
              <a:ea typeface="Menlo" panose="020B0609030804020204" pitchFamily="49" charset="0"/>
              <a:cs typeface="Menlo" panose="020B0609030804020204" pitchFamily="49" charset="0"/>
            </a:endParaRPr>
          </a:p>
        </p:txBody>
      </p:sp>
      <p:sp>
        <p:nvSpPr>
          <p:cNvPr id="17" name="Right Bracket 16">
            <a:extLst>
              <a:ext uri="{FF2B5EF4-FFF2-40B4-BE49-F238E27FC236}">
                <a16:creationId xmlns:a16="http://schemas.microsoft.com/office/drawing/2014/main" id="{2E3AEA51-7BE8-0639-3952-E3B7311B9730}"/>
              </a:ext>
            </a:extLst>
          </p:cNvPr>
          <p:cNvSpPr/>
          <p:nvPr/>
        </p:nvSpPr>
        <p:spPr>
          <a:xfrm rot="5400000">
            <a:off x="3833220" y="3843379"/>
            <a:ext cx="260740" cy="2044592"/>
          </a:xfrm>
          <a:prstGeom prst="rightBracket">
            <a:avLst/>
          </a:prstGeom>
          <a:ln w="571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1" name="Elbow Connector 30">
            <a:extLst>
              <a:ext uri="{FF2B5EF4-FFF2-40B4-BE49-F238E27FC236}">
                <a16:creationId xmlns:a16="http://schemas.microsoft.com/office/drawing/2014/main" id="{CE264D57-983A-BEB7-85CE-5B67A37C7618}"/>
              </a:ext>
            </a:extLst>
          </p:cNvPr>
          <p:cNvCxnSpPr>
            <a:cxnSpLocks/>
            <a:stCxn id="35" idx="2"/>
          </p:cNvCxnSpPr>
          <p:nvPr/>
        </p:nvCxnSpPr>
        <p:spPr>
          <a:xfrm rot="16200000" flipH="1">
            <a:off x="5254815" y="3714772"/>
            <a:ext cx="460156" cy="3044598"/>
          </a:xfrm>
          <a:prstGeom prst="bentConnector2">
            <a:avLst/>
          </a:prstGeom>
          <a:ln w="57150">
            <a:tailEnd type="oval"/>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AE3AB2FD-8786-098B-E5C2-F9425C22BF57}"/>
              </a:ext>
            </a:extLst>
          </p:cNvPr>
          <p:cNvSpPr/>
          <p:nvPr/>
        </p:nvSpPr>
        <p:spPr>
          <a:xfrm>
            <a:off x="3505394" y="4746253"/>
            <a:ext cx="914400" cy="2607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591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8B4D689-4BC0-63B3-02D1-0A0E2C4039F8}"/>
              </a:ext>
            </a:extLst>
          </p:cNvPr>
          <p:cNvPicPr>
            <a:picLocks noChangeAspect="1"/>
          </p:cNvPicPr>
          <p:nvPr/>
        </p:nvPicPr>
        <p:blipFill>
          <a:blip r:embed="rId2"/>
          <a:srcRect t="148"/>
          <a:stretch/>
        </p:blipFill>
        <p:spPr>
          <a:xfrm>
            <a:off x="219699" y="310701"/>
            <a:ext cx="4423692" cy="5537440"/>
          </a:xfrm>
          <a:prstGeom prst="roundRect">
            <a:avLst>
              <a:gd name="adj" fmla="val 2662"/>
            </a:avLst>
          </a:prstGeom>
          <a:ln w="19050">
            <a:solidFill>
              <a:schemeClr val="tx1"/>
            </a:solidFill>
          </a:ln>
        </p:spPr>
      </p:pic>
      <p:sp>
        <p:nvSpPr>
          <p:cNvPr id="6" name="TextBox 5">
            <a:extLst>
              <a:ext uri="{FF2B5EF4-FFF2-40B4-BE49-F238E27FC236}">
                <a16:creationId xmlns:a16="http://schemas.microsoft.com/office/drawing/2014/main" id="{E99E0EDB-A97B-CBD9-1691-E4B832DDDC10}"/>
              </a:ext>
            </a:extLst>
          </p:cNvPr>
          <p:cNvSpPr txBox="1"/>
          <p:nvPr/>
        </p:nvSpPr>
        <p:spPr>
          <a:xfrm>
            <a:off x="5054319" y="901486"/>
            <a:ext cx="51363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Program Location &amp; Settings</a:t>
            </a:r>
          </a:p>
        </p:txBody>
      </p:sp>
      <p:sp>
        <p:nvSpPr>
          <p:cNvPr id="7" name="Right Bracket 6">
            <a:extLst>
              <a:ext uri="{FF2B5EF4-FFF2-40B4-BE49-F238E27FC236}">
                <a16:creationId xmlns:a16="http://schemas.microsoft.com/office/drawing/2014/main" id="{A929528C-B53D-00B8-46A3-0A70D421DFC0}"/>
              </a:ext>
            </a:extLst>
          </p:cNvPr>
          <p:cNvSpPr/>
          <p:nvPr/>
        </p:nvSpPr>
        <p:spPr>
          <a:xfrm>
            <a:off x="4713202" y="547634"/>
            <a:ext cx="271306" cy="1230924"/>
          </a:xfrm>
          <a:prstGeom prst="rightBracket">
            <a:avLst/>
          </a:prstGeom>
          <a:ln w="571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14639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669B-53C2-E750-4767-339BF323C632}"/>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02BF5209-8DF3-D8D6-69AF-84A3065688BC}"/>
              </a:ext>
            </a:extLst>
          </p:cNvPr>
          <p:cNvPicPr>
            <a:picLocks noChangeAspect="1"/>
          </p:cNvPicPr>
          <p:nvPr/>
        </p:nvPicPr>
        <p:blipFill>
          <a:blip r:embed="rId2"/>
          <a:srcRect t="148"/>
          <a:stretch/>
        </p:blipFill>
        <p:spPr>
          <a:xfrm>
            <a:off x="219699" y="310701"/>
            <a:ext cx="4423692" cy="5537440"/>
          </a:xfrm>
          <a:prstGeom prst="roundRect">
            <a:avLst>
              <a:gd name="adj" fmla="val 2662"/>
            </a:avLst>
          </a:prstGeom>
          <a:ln w="19050">
            <a:solidFill>
              <a:schemeClr val="tx1"/>
            </a:solidFill>
          </a:ln>
        </p:spPr>
      </p:pic>
      <p:sp>
        <p:nvSpPr>
          <p:cNvPr id="6" name="TextBox 5">
            <a:extLst>
              <a:ext uri="{FF2B5EF4-FFF2-40B4-BE49-F238E27FC236}">
                <a16:creationId xmlns:a16="http://schemas.microsoft.com/office/drawing/2014/main" id="{4FEC4C8E-724C-B19B-3322-0A2D876783CF}"/>
              </a:ext>
            </a:extLst>
          </p:cNvPr>
          <p:cNvSpPr txBox="1"/>
          <p:nvPr/>
        </p:nvSpPr>
        <p:spPr>
          <a:xfrm>
            <a:off x="5054319" y="901486"/>
            <a:ext cx="51363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Program Location &amp; Settings</a:t>
            </a:r>
          </a:p>
        </p:txBody>
      </p:sp>
      <p:sp>
        <p:nvSpPr>
          <p:cNvPr id="7" name="Right Bracket 6">
            <a:extLst>
              <a:ext uri="{FF2B5EF4-FFF2-40B4-BE49-F238E27FC236}">
                <a16:creationId xmlns:a16="http://schemas.microsoft.com/office/drawing/2014/main" id="{B0AC1EAF-7C55-F499-3B06-61FA03E2B693}"/>
              </a:ext>
            </a:extLst>
          </p:cNvPr>
          <p:cNvSpPr/>
          <p:nvPr/>
        </p:nvSpPr>
        <p:spPr>
          <a:xfrm>
            <a:off x="4713202" y="547634"/>
            <a:ext cx="271306" cy="1230924"/>
          </a:xfrm>
          <a:prstGeom prst="rightBracket">
            <a:avLst/>
          </a:prstGeom>
          <a:ln w="571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2155E01D-C426-EFAA-180F-3556AB91DD63}"/>
              </a:ext>
            </a:extLst>
          </p:cNvPr>
          <p:cNvSpPr/>
          <p:nvPr/>
        </p:nvSpPr>
        <p:spPr>
          <a:xfrm>
            <a:off x="4713202" y="1848497"/>
            <a:ext cx="271306" cy="914800"/>
          </a:xfrm>
          <a:prstGeom prst="rightBracket">
            <a:avLst/>
          </a:prstGeom>
          <a:ln w="571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863DA7B-A4BE-EF0B-CF2C-DBAFD6B39B25}"/>
              </a:ext>
            </a:extLst>
          </p:cNvPr>
          <p:cNvSpPr txBox="1"/>
          <p:nvPr/>
        </p:nvSpPr>
        <p:spPr>
          <a:xfrm>
            <a:off x="5054319" y="2044287"/>
            <a:ext cx="234070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MPI Settings</a:t>
            </a:r>
          </a:p>
        </p:txBody>
      </p:sp>
    </p:spTree>
    <p:extLst>
      <p:ext uri="{BB962C8B-B14F-4D97-AF65-F5344CB8AC3E}">
        <p14:creationId xmlns:p14="http://schemas.microsoft.com/office/powerpoint/2010/main" val="808921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757F8-C4D3-0F42-96AA-F7FA6E716A42}"/>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414CAB4-E9A8-991B-BFD8-751BF7EDC0F9}"/>
              </a:ext>
            </a:extLst>
          </p:cNvPr>
          <p:cNvPicPr>
            <a:picLocks noChangeAspect="1"/>
          </p:cNvPicPr>
          <p:nvPr/>
        </p:nvPicPr>
        <p:blipFill>
          <a:blip r:embed="rId2"/>
          <a:srcRect t="148"/>
          <a:stretch/>
        </p:blipFill>
        <p:spPr>
          <a:xfrm>
            <a:off x="219699" y="310701"/>
            <a:ext cx="4423692" cy="5537440"/>
          </a:xfrm>
          <a:prstGeom prst="roundRect">
            <a:avLst>
              <a:gd name="adj" fmla="val 2662"/>
            </a:avLst>
          </a:prstGeom>
          <a:ln w="19050">
            <a:solidFill>
              <a:schemeClr val="tx1"/>
            </a:solidFill>
          </a:ln>
        </p:spPr>
      </p:pic>
      <p:sp>
        <p:nvSpPr>
          <p:cNvPr id="6" name="TextBox 5">
            <a:extLst>
              <a:ext uri="{FF2B5EF4-FFF2-40B4-BE49-F238E27FC236}">
                <a16:creationId xmlns:a16="http://schemas.microsoft.com/office/drawing/2014/main" id="{B14E5391-16D6-6129-2926-09E6FA4E3F13}"/>
              </a:ext>
            </a:extLst>
          </p:cNvPr>
          <p:cNvSpPr txBox="1"/>
          <p:nvPr/>
        </p:nvSpPr>
        <p:spPr>
          <a:xfrm>
            <a:off x="5054319" y="901486"/>
            <a:ext cx="51363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Program Location &amp; Settings</a:t>
            </a:r>
          </a:p>
        </p:txBody>
      </p:sp>
      <p:sp>
        <p:nvSpPr>
          <p:cNvPr id="7" name="Right Bracket 6">
            <a:extLst>
              <a:ext uri="{FF2B5EF4-FFF2-40B4-BE49-F238E27FC236}">
                <a16:creationId xmlns:a16="http://schemas.microsoft.com/office/drawing/2014/main" id="{72C4BF97-11B0-ADEB-CA24-904156B0B869}"/>
              </a:ext>
            </a:extLst>
          </p:cNvPr>
          <p:cNvSpPr/>
          <p:nvPr/>
        </p:nvSpPr>
        <p:spPr>
          <a:xfrm>
            <a:off x="4713202" y="547634"/>
            <a:ext cx="271306" cy="1230924"/>
          </a:xfrm>
          <a:prstGeom prst="rightBracket">
            <a:avLst/>
          </a:prstGeom>
          <a:ln w="571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1A52DB9A-5FC8-C3F1-3436-9FCD6E488D4B}"/>
              </a:ext>
            </a:extLst>
          </p:cNvPr>
          <p:cNvSpPr/>
          <p:nvPr/>
        </p:nvSpPr>
        <p:spPr>
          <a:xfrm>
            <a:off x="4713202" y="1848497"/>
            <a:ext cx="271306" cy="914800"/>
          </a:xfrm>
          <a:prstGeom prst="rightBracket">
            <a:avLst/>
          </a:prstGeom>
          <a:ln w="571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D3CDF25-3DA0-CD24-DE1F-B8E21CD9C885}"/>
              </a:ext>
            </a:extLst>
          </p:cNvPr>
          <p:cNvSpPr txBox="1"/>
          <p:nvPr/>
        </p:nvSpPr>
        <p:spPr>
          <a:xfrm>
            <a:off x="5054319" y="2044287"/>
            <a:ext cx="234070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MPI Settings</a:t>
            </a:r>
          </a:p>
        </p:txBody>
      </p:sp>
      <p:sp>
        <p:nvSpPr>
          <p:cNvPr id="10" name="TextBox 9">
            <a:extLst>
              <a:ext uri="{FF2B5EF4-FFF2-40B4-BE49-F238E27FC236}">
                <a16:creationId xmlns:a16="http://schemas.microsoft.com/office/drawing/2014/main" id="{5EE099BD-1360-676B-EA01-1F13C3C72321}"/>
              </a:ext>
            </a:extLst>
          </p:cNvPr>
          <p:cNvSpPr txBox="1"/>
          <p:nvPr/>
        </p:nvSpPr>
        <p:spPr>
          <a:xfrm>
            <a:off x="5054319" y="3613505"/>
            <a:ext cx="673133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Enable Memory Debugging &amp; Profiling</a:t>
            </a:r>
          </a:p>
        </p:txBody>
      </p:sp>
      <p:cxnSp>
        <p:nvCxnSpPr>
          <p:cNvPr id="13" name="Straight Connector 12">
            <a:extLst>
              <a:ext uri="{FF2B5EF4-FFF2-40B4-BE49-F238E27FC236}">
                <a16:creationId xmlns:a16="http://schemas.microsoft.com/office/drawing/2014/main" id="{0C981307-D596-F540-A6E4-F65E75737E94}"/>
              </a:ext>
            </a:extLst>
          </p:cNvPr>
          <p:cNvCxnSpPr>
            <a:cxnSpLocks/>
            <a:endCxn id="10" idx="1"/>
          </p:cNvCxnSpPr>
          <p:nvPr/>
        </p:nvCxnSpPr>
        <p:spPr>
          <a:xfrm>
            <a:off x="4441371" y="3875115"/>
            <a:ext cx="612948" cy="0"/>
          </a:xfrm>
          <a:prstGeom prst="line">
            <a:avLst/>
          </a:prstGeom>
          <a:ln w="57150">
            <a:solidFill>
              <a:schemeClr val="tx1"/>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3040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B1A33-D9D3-4BE9-B0FD-69505EB0CF32}"/>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423B8C1-754B-E3FE-A250-E17E6B414CDA}"/>
              </a:ext>
            </a:extLst>
          </p:cNvPr>
          <p:cNvPicPr>
            <a:picLocks noChangeAspect="1"/>
          </p:cNvPicPr>
          <p:nvPr/>
        </p:nvPicPr>
        <p:blipFill>
          <a:blip r:embed="rId2">
            <a:alphaModFix amt="30000"/>
          </a:blip>
          <a:srcRect t="148"/>
          <a:stretch/>
        </p:blipFill>
        <p:spPr>
          <a:xfrm>
            <a:off x="219699" y="310701"/>
            <a:ext cx="4423692" cy="5537440"/>
          </a:xfrm>
          <a:prstGeom prst="roundRect">
            <a:avLst>
              <a:gd name="adj" fmla="val 2662"/>
            </a:avLst>
          </a:prstGeom>
          <a:ln w="19050">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E081F951-75B5-30CE-6440-C249743C1F00}"/>
              </a:ext>
            </a:extLst>
          </p:cNvPr>
          <p:cNvPicPr>
            <a:picLocks noChangeAspect="1"/>
          </p:cNvPicPr>
          <p:nvPr/>
        </p:nvPicPr>
        <p:blipFill>
          <a:blip r:embed="rId2"/>
          <a:srcRect t="26798" b="55264"/>
          <a:stretch/>
        </p:blipFill>
        <p:spPr>
          <a:xfrm>
            <a:off x="219699" y="1825848"/>
            <a:ext cx="4423692" cy="994786"/>
          </a:xfrm>
          <a:prstGeom prst="roundRect">
            <a:avLst>
              <a:gd name="adj" fmla="val 2662"/>
            </a:avLst>
          </a:prstGeom>
          <a:ln w="19050">
            <a:solidFill>
              <a:srgbClr val="FF0000"/>
            </a:solidFill>
          </a:ln>
        </p:spPr>
      </p:pic>
      <p:pic>
        <p:nvPicPr>
          <p:cNvPr id="3" name="Picture 2" descr="A screenshot of a computer&#10;&#10;Description automatically generated">
            <a:extLst>
              <a:ext uri="{FF2B5EF4-FFF2-40B4-BE49-F238E27FC236}">
                <a16:creationId xmlns:a16="http://schemas.microsoft.com/office/drawing/2014/main" id="{5828F945-C926-12FF-C07F-8F352FABAF59}"/>
              </a:ext>
            </a:extLst>
          </p:cNvPr>
          <p:cNvPicPr>
            <a:picLocks noChangeAspect="1"/>
          </p:cNvPicPr>
          <p:nvPr/>
        </p:nvPicPr>
        <p:blipFill>
          <a:blip r:embed="rId3"/>
          <a:srcRect r="202" b="6278"/>
          <a:stretch/>
        </p:blipFill>
        <p:spPr>
          <a:xfrm>
            <a:off x="4169926" y="3670600"/>
            <a:ext cx="7710714" cy="1273188"/>
          </a:xfrm>
          <a:prstGeom prst="roundRect">
            <a:avLst>
              <a:gd name="adj" fmla="val 10010"/>
            </a:avLst>
          </a:prstGeom>
          <a:ln w="19050">
            <a:solidFill>
              <a:srgbClr val="FF0000"/>
            </a:solidFill>
          </a:ln>
        </p:spPr>
      </p:pic>
      <p:grpSp>
        <p:nvGrpSpPr>
          <p:cNvPr id="15" name="Group 14">
            <a:extLst>
              <a:ext uri="{FF2B5EF4-FFF2-40B4-BE49-F238E27FC236}">
                <a16:creationId xmlns:a16="http://schemas.microsoft.com/office/drawing/2014/main" id="{17DED444-1E96-A975-F3BE-9ED36DBDF228}"/>
              </a:ext>
            </a:extLst>
          </p:cNvPr>
          <p:cNvGrpSpPr/>
          <p:nvPr/>
        </p:nvGrpSpPr>
        <p:grpSpPr>
          <a:xfrm>
            <a:off x="6891269" y="1774601"/>
            <a:ext cx="2268027" cy="1097280"/>
            <a:chOff x="7086988" y="4865675"/>
            <a:chExt cx="2268027" cy="1097280"/>
          </a:xfrm>
        </p:grpSpPr>
        <p:pic>
          <p:nvPicPr>
            <p:cNvPr id="12" name="Graphic 11" descr="Processor with solid fill">
              <a:extLst>
                <a:ext uri="{FF2B5EF4-FFF2-40B4-BE49-F238E27FC236}">
                  <a16:creationId xmlns:a16="http://schemas.microsoft.com/office/drawing/2014/main" id="{B04D1AA8-E4C5-4B1D-9FD8-82EEA70376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6988" y="4865675"/>
              <a:ext cx="1097280" cy="1097280"/>
            </a:xfrm>
            <a:prstGeom prst="rect">
              <a:avLst/>
            </a:prstGeom>
          </p:spPr>
        </p:pic>
        <p:sp>
          <p:nvSpPr>
            <p:cNvPr id="14" name="TextBox 13">
              <a:extLst>
                <a:ext uri="{FF2B5EF4-FFF2-40B4-BE49-F238E27FC236}">
                  <a16:creationId xmlns:a16="http://schemas.microsoft.com/office/drawing/2014/main" id="{9379657D-D4C4-17A1-894A-769517803C9B}"/>
                </a:ext>
              </a:extLst>
            </p:cNvPr>
            <p:cNvSpPr txBox="1"/>
            <p:nvPr/>
          </p:nvSpPr>
          <p:spPr>
            <a:xfrm>
              <a:off x="8184268" y="4952650"/>
              <a:ext cx="1170747" cy="923330"/>
            </a:xfrm>
            <a:prstGeom prst="rect">
              <a:avLst/>
            </a:prstGeom>
            <a:noFill/>
          </p:spPr>
          <p:txBody>
            <a:bodyPr wrap="square" rtlCol="0">
              <a:spAutoFit/>
            </a:bodyPr>
            <a:lstStyle/>
            <a:p>
              <a:r>
                <a:rPr lang="en-US" sz="5400" b="1" dirty="0">
                  <a:latin typeface="Menlo" panose="020B0609030804020204" pitchFamily="49" charset="0"/>
                  <a:ea typeface="Menlo" panose="020B0609030804020204" pitchFamily="49" charset="0"/>
                  <a:cs typeface="Menlo" panose="020B0609030804020204" pitchFamily="49" charset="0"/>
                </a:rPr>
                <a:t>X8</a:t>
              </a:r>
              <a:endParaRPr lang="en-US" sz="3200" b="1" dirty="0">
                <a:latin typeface="Menlo" panose="020B0609030804020204" pitchFamily="49" charset="0"/>
                <a:ea typeface="Menlo" panose="020B0609030804020204" pitchFamily="49" charset="0"/>
                <a:cs typeface="Menlo" panose="020B0609030804020204" pitchFamily="49" charset="0"/>
              </a:endParaRPr>
            </a:p>
          </p:txBody>
        </p:sp>
      </p:grpSp>
      <p:cxnSp>
        <p:nvCxnSpPr>
          <p:cNvPr id="13" name="Straight Connector 12">
            <a:extLst>
              <a:ext uri="{FF2B5EF4-FFF2-40B4-BE49-F238E27FC236}">
                <a16:creationId xmlns:a16="http://schemas.microsoft.com/office/drawing/2014/main" id="{E93B69F3-243D-7E64-63F9-B20F401D0992}"/>
              </a:ext>
            </a:extLst>
          </p:cNvPr>
          <p:cNvCxnSpPr>
            <a:cxnSpLocks/>
            <a:stCxn id="5" idx="3"/>
          </p:cNvCxnSpPr>
          <p:nvPr/>
        </p:nvCxnSpPr>
        <p:spPr>
          <a:xfrm>
            <a:off x="4643391" y="2323241"/>
            <a:ext cx="2169391" cy="0"/>
          </a:xfrm>
          <a:prstGeom prst="line">
            <a:avLst/>
          </a:prstGeom>
          <a:ln w="57150">
            <a:solidFill>
              <a:srgbClr val="FF0000"/>
            </a:solidFill>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687CC24-AAB5-D3D0-86CD-8E2B4C232E37}"/>
              </a:ext>
            </a:extLst>
          </p:cNvPr>
          <p:cNvCxnSpPr>
            <a:cxnSpLocks/>
            <a:stCxn id="3" idx="0"/>
          </p:cNvCxnSpPr>
          <p:nvPr/>
        </p:nvCxnSpPr>
        <p:spPr>
          <a:xfrm flipV="1">
            <a:off x="8025283" y="2820634"/>
            <a:ext cx="0" cy="849966"/>
          </a:xfrm>
          <a:prstGeom prst="line">
            <a:avLst/>
          </a:prstGeom>
          <a:ln w="57150">
            <a:solidFill>
              <a:srgbClr val="FF0000"/>
            </a:solidFill>
            <a:headEnd type="oval"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88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13A49DA7-8D48-897D-BA87-DB92407D8F0B}"/>
              </a:ext>
            </a:extLst>
          </p:cNvPr>
          <p:cNvPicPr>
            <a:picLocks noChangeAspect="1"/>
          </p:cNvPicPr>
          <p:nvPr/>
        </p:nvPicPr>
        <p:blipFill>
          <a:blip r:embed="rId2">
            <a:alphaModFix/>
          </a:blip>
          <a:stretch>
            <a:fillRect/>
          </a:stretch>
        </p:blipFill>
        <p:spPr>
          <a:xfrm>
            <a:off x="1527362" y="172574"/>
            <a:ext cx="9137276" cy="5736017"/>
          </a:xfrm>
          <a:prstGeom prst="roundRect">
            <a:avLst>
              <a:gd name="adj" fmla="val 1229"/>
            </a:avLst>
          </a:prstGeom>
          <a:ln w="28575">
            <a:solidFill>
              <a:schemeClr val="tx1"/>
            </a:solidFill>
          </a:ln>
        </p:spPr>
      </p:pic>
      <p:sp>
        <p:nvSpPr>
          <p:cNvPr id="2" name="Title 1">
            <a:extLst>
              <a:ext uri="{FF2B5EF4-FFF2-40B4-BE49-F238E27FC236}">
                <a16:creationId xmlns:a16="http://schemas.microsoft.com/office/drawing/2014/main" id="{CC3B8A3C-C4AA-14A1-21F8-8FA97B5E1E1A}"/>
              </a:ext>
            </a:extLst>
          </p:cNvPr>
          <p:cNvSpPr>
            <a:spLocks noGrp="1"/>
          </p:cNvSpPr>
          <p:nvPr>
            <p:ph type="title"/>
          </p:nvPr>
        </p:nvSpPr>
        <p:spPr>
          <a:xfrm rot="16200000">
            <a:off x="-3825470" y="2377801"/>
            <a:ext cx="9137276" cy="1325563"/>
          </a:xfrm>
        </p:spPr>
        <p:txBody>
          <a:bodyPr/>
          <a:lstStyle/>
          <a:p>
            <a:pPr algn="ctr"/>
            <a:r>
              <a:rPr lang="en-US" dirty="0"/>
              <a:t>Linaro DDT</a:t>
            </a:r>
          </a:p>
        </p:txBody>
      </p:sp>
    </p:spTree>
    <p:extLst>
      <p:ext uri="{BB962C8B-B14F-4D97-AF65-F5344CB8AC3E}">
        <p14:creationId xmlns:p14="http://schemas.microsoft.com/office/powerpoint/2010/main" val="541572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67C5-2524-B069-A573-DAC4B1E935E9}"/>
            </a:ext>
          </a:extLst>
        </p:cNvPr>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7C225137-980B-DF01-1B83-DD6D88106A64}"/>
              </a:ext>
            </a:extLst>
          </p:cNvPr>
          <p:cNvPicPr>
            <a:picLocks noChangeAspect="1"/>
          </p:cNvPicPr>
          <p:nvPr/>
        </p:nvPicPr>
        <p:blipFill>
          <a:blip r:embed="rId3">
            <a:alphaModFix amt="50000"/>
          </a:blip>
          <a:stretch>
            <a:fillRect/>
          </a:stretch>
        </p:blipFill>
        <p:spPr>
          <a:xfrm>
            <a:off x="1527362" y="172574"/>
            <a:ext cx="9137276" cy="5736017"/>
          </a:xfrm>
          <a:prstGeom prst="roundRect">
            <a:avLst>
              <a:gd name="adj" fmla="val 1229"/>
            </a:avLst>
          </a:prstGeom>
          <a:ln w="28575">
            <a:solidFill>
              <a:schemeClr val="tx1"/>
            </a:solidFill>
          </a:ln>
        </p:spPr>
      </p:pic>
      <p:cxnSp>
        <p:nvCxnSpPr>
          <p:cNvPr id="7" name="Straight Connector 6">
            <a:extLst>
              <a:ext uri="{FF2B5EF4-FFF2-40B4-BE49-F238E27FC236}">
                <a16:creationId xmlns:a16="http://schemas.microsoft.com/office/drawing/2014/main" id="{854F23FA-59C1-8ACC-2806-AE5317CBF6A0}"/>
              </a:ext>
            </a:extLst>
          </p:cNvPr>
          <p:cNvCxnSpPr>
            <a:cxnSpLocks/>
          </p:cNvCxnSpPr>
          <p:nvPr/>
        </p:nvCxnSpPr>
        <p:spPr>
          <a:xfrm>
            <a:off x="1527362" y="1368251"/>
            <a:ext cx="913727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9EA70E5-1609-148C-F58E-48CF2CCB6458}"/>
              </a:ext>
            </a:extLst>
          </p:cNvPr>
          <p:cNvCxnSpPr>
            <a:cxnSpLocks/>
          </p:cNvCxnSpPr>
          <p:nvPr/>
        </p:nvCxnSpPr>
        <p:spPr>
          <a:xfrm flipV="1">
            <a:off x="7903016" y="1368251"/>
            <a:ext cx="0" cy="454034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DD7E731-7270-98E3-0568-48BAF64FE892}"/>
              </a:ext>
            </a:extLst>
          </p:cNvPr>
          <p:cNvCxnSpPr>
            <a:cxnSpLocks/>
          </p:cNvCxnSpPr>
          <p:nvPr/>
        </p:nvCxnSpPr>
        <p:spPr>
          <a:xfrm flipH="1">
            <a:off x="1527362" y="4340888"/>
            <a:ext cx="637565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53414C18-29D5-BB14-25C2-F89366F24110}"/>
              </a:ext>
            </a:extLst>
          </p:cNvPr>
          <p:cNvSpPr/>
          <p:nvPr/>
        </p:nvSpPr>
        <p:spPr>
          <a:xfrm>
            <a:off x="5526593" y="462224"/>
            <a:ext cx="640080" cy="640080"/>
          </a:xfrm>
          <a:prstGeom prst="ellipse">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latin typeface="Consolas" panose="020B0609020204030204" pitchFamily="49" charset="0"/>
                <a:cs typeface="Consolas" panose="020B0609020204030204" pitchFamily="49" charset="0"/>
              </a:rPr>
              <a:t>1</a:t>
            </a:r>
            <a:endParaRPr lang="en-US" sz="3600" b="1" dirty="0">
              <a:solidFill>
                <a:srgbClr val="FF0000"/>
              </a:solidFill>
              <a:latin typeface="Consolas" panose="020B0609020204030204" pitchFamily="49" charset="0"/>
              <a:cs typeface="Consolas" panose="020B0609020204030204" pitchFamily="49" charset="0"/>
            </a:endParaRPr>
          </a:p>
        </p:txBody>
      </p:sp>
      <p:sp>
        <p:nvSpPr>
          <p:cNvPr id="23" name="Oval 22">
            <a:extLst>
              <a:ext uri="{FF2B5EF4-FFF2-40B4-BE49-F238E27FC236}">
                <a16:creationId xmlns:a16="http://schemas.microsoft.com/office/drawing/2014/main" id="{826B2A33-792E-4644-3C8D-56BB22D51C2D}"/>
              </a:ext>
            </a:extLst>
          </p:cNvPr>
          <p:cNvSpPr/>
          <p:nvPr/>
        </p:nvSpPr>
        <p:spPr>
          <a:xfrm>
            <a:off x="5526593" y="2563929"/>
            <a:ext cx="640080" cy="640080"/>
          </a:xfrm>
          <a:prstGeom prst="ellipse">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latin typeface="Consolas" panose="020B0609020204030204" pitchFamily="49" charset="0"/>
                <a:cs typeface="Consolas" panose="020B0609020204030204" pitchFamily="49" charset="0"/>
              </a:rPr>
              <a:t>2</a:t>
            </a:r>
            <a:endParaRPr lang="en-US" sz="3600" b="1" dirty="0">
              <a:solidFill>
                <a:srgbClr val="FF0000"/>
              </a:solidFill>
              <a:latin typeface="Consolas" panose="020B0609020204030204" pitchFamily="49" charset="0"/>
              <a:cs typeface="Consolas" panose="020B0609020204030204" pitchFamily="49" charset="0"/>
            </a:endParaRPr>
          </a:p>
        </p:txBody>
      </p:sp>
      <p:sp>
        <p:nvSpPr>
          <p:cNvPr id="24" name="Oval 23">
            <a:extLst>
              <a:ext uri="{FF2B5EF4-FFF2-40B4-BE49-F238E27FC236}">
                <a16:creationId xmlns:a16="http://schemas.microsoft.com/office/drawing/2014/main" id="{13C97EFE-22FD-F429-A4F9-AB933875AA4C}"/>
              </a:ext>
            </a:extLst>
          </p:cNvPr>
          <p:cNvSpPr/>
          <p:nvPr/>
        </p:nvSpPr>
        <p:spPr>
          <a:xfrm>
            <a:off x="5526593" y="4804700"/>
            <a:ext cx="640080" cy="640080"/>
          </a:xfrm>
          <a:prstGeom prst="ellipse">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latin typeface="Consolas" panose="020B0609020204030204" pitchFamily="49" charset="0"/>
                <a:cs typeface="Consolas" panose="020B0609020204030204" pitchFamily="49" charset="0"/>
              </a:rPr>
              <a:t>3</a:t>
            </a:r>
            <a:endParaRPr lang="en-US" sz="3600" b="1" dirty="0">
              <a:solidFill>
                <a:srgbClr val="FF0000"/>
              </a:solidFill>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CA9B6CA4-9D6B-FFD8-9012-F3D80EB02AF9}"/>
              </a:ext>
            </a:extLst>
          </p:cNvPr>
          <p:cNvSpPr/>
          <p:nvPr/>
        </p:nvSpPr>
        <p:spPr>
          <a:xfrm>
            <a:off x="8999280" y="2563929"/>
            <a:ext cx="640080" cy="640080"/>
          </a:xfrm>
          <a:prstGeom prst="ellipse">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0000"/>
                </a:solidFill>
                <a:latin typeface="Consolas" panose="020B0609020204030204" pitchFamily="49" charset="0"/>
                <a:cs typeface="Consolas" panose="020B0609020204030204" pitchFamily="49" charset="0"/>
              </a:rPr>
              <a:t>4</a:t>
            </a:r>
            <a:endParaRPr lang="en-US" sz="3600" b="1"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32828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3ACB2-851E-44E7-EEC9-BB068FCA9A72}"/>
            </a:ext>
          </a:extLst>
        </p:cNvPr>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C8FB8278-9609-06C4-5239-875EBABAB98D}"/>
              </a:ext>
            </a:extLst>
          </p:cNvPr>
          <p:cNvPicPr>
            <a:picLocks noChangeAspect="1"/>
          </p:cNvPicPr>
          <p:nvPr/>
        </p:nvPicPr>
        <p:blipFill>
          <a:blip r:embed="rId3">
            <a:alphaModFix amt="50000"/>
          </a:blip>
          <a:stretch>
            <a:fillRect/>
          </a:stretch>
        </p:blipFill>
        <p:spPr>
          <a:xfrm>
            <a:off x="1527362" y="172574"/>
            <a:ext cx="9137276" cy="5736017"/>
          </a:xfrm>
          <a:prstGeom prst="roundRect">
            <a:avLst>
              <a:gd name="adj" fmla="val 1229"/>
            </a:avLst>
          </a:prstGeom>
          <a:ln w="28575">
            <a:solidFill>
              <a:schemeClr val="tx1"/>
            </a:solidFill>
          </a:ln>
        </p:spPr>
      </p:pic>
      <p:pic>
        <p:nvPicPr>
          <p:cNvPr id="2" name="Picture 1" descr="A screenshot of a computer&#10;&#10;Description automatically generated">
            <a:extLst>
              <a:ext uri="{FF2B5EF4-FFF2-40B4-BE49-F238E27FC236}">
                <a16:creationId xmlns:a16="http://schemas.microsoft.com/office/drawing/2014/main" id="{F6AE415F-2C13-08A2-076A-C5033D8910B4}"/>
              </a:ext>
            </a:extLst>
          </p:cNvPr>
          <p:cNvPicPr>
            <a:picLocks noChangeAspect="1"/>
          </p:cNvPicPr>
          <p:nvPr/>
        </p:nvPicPr>
        <p:blipFill>
          <a:blip r:embed="rId3">
            <a:alphaModFix/>
          </a:blip>
          <a:srcRect b="79155"/>
          <a:stretch/>
        </p:blipFill>
        <p:spPr>
          <a:xfrm>
            <a:off x="1527362" y="172573"/>
            <a:ext cx="9137276" cy="1195667"/>
          </a:xfrm>
          <a:prstGeom prst="roundRect">
            <a:avLst>
              <a:gd name="adj" fmla="val 1229"/>
            </a:avLst>
          </a:prstGeom>
          <a:ln w="28575">
            <a:noFill/>
          </a:ln>
        </p:spPr>
      </p:pic>
      <p:cxnSp>
        <p:nvCxnSpPr>
          <p:cNvPr id="7" name="Straight Connector 6">
            <a:extLst>
              <a:ext uri="{FF2B5EF4-FFF2-40B4-BE49-F238E27FC236}">
                <a16:creationId xmlns:a16="http://schemas.microsoft.com/office/drawing/2014/main" id="{89A988FF-44F5-311E-3818-7BA4A23F1181}"/>
              </a:ext>
            </a:extLst>
          </p:cNvPr>
          <p:cNvCxnSpPr>
            <a:cxnSpLocks/>
          </p:cNvCxnSpPr>
          <p:nvPr/>
        </p:nvCxnSpPr>
        <p:spPr>
          <a:xfrm>
            <a:off x="1527362" y="1368251"/>
            <a:ext cx="913727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1FD7FB4-A68B-7FAE-E639-21207BBF0D05}"/>
              </a:ext>
            </a:extLst>
          </p:cNvPr>
          <p:cNvCxnSpPr>
            <a:cxnSpLocks/>
          </p:cNvCxnSpPr>
          <p:nvPr/>
        </p:nvCxnSpPr>
        <p:spPr>
          <a:xfrm flipH="1">
            <a:off x="1527362" y="4340888"/>
            <a:ext cx="637565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A923C54-7653-C41D-BAB8-C2C9F1A7D206}"/>
              </a:ext>
            </a:extLst>
          </p:cNvPr>
          <p:cNvCxnSpPr>
            <a:cxnSpLocks/>
          </p:cNvCxnSpPr>
          <p:nvPr/>
        </p:nvCxnSpPr>
        <p:spPr>
          <a:xfrm flipV="1">
            <a:off x="7903016" y="1368251"/>
            <a:ext cx="0" cy="454034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B51C2A30-8FB1-2F83-5760-D2506A8D99FB}"/>
              </a:ext>
            </a:extLst>
          </p:cNvPr>
          <p:cNvSpPr txBox="1"/>
          <p:nvPr/>
        </p:nvSpPr>
        <p:spPr>
          <a:xfrm>
            <a:off x="0" y="455865"/>
            <a:ext cx="1503938" cy="769441"/>
          </a:xfrm>
          <a:prstGeom prst="rect">
            <a:avLst/>
          </a:prstGeom>
          <a:noFill/>
        </p:spPr>
        <p:txBody>
          <a:bodyPr wrap="none" rtlCol="0">
            <a:spAutoFit/>
          </a:bodyPr>
          <a:lstStyle/>
          <a:p>
            <a:r>
              <a:rPr lang="en-US" sz="2200" b="1" dirty="0">
                <a:latin typeface="Arial" panose="020B0604020202020204" pitchFamily="34" charset="0"/>
                <a:cs typeface="Arial" panose="020B0604020202020204" pitchFamily="34" charset="0"/>
              </a:rPr>
              <a:t>Debugger</a:t>
            </a:r>
          </a:p>
          <a:p>
            <a:r>
              <a:rPr lang="en-US" sz="2200" b="1" dirty="0">
                <a:latin typeface="Arial" panose="020B0604020202020204" pitchFamily="34" charset="0"/>
                <a:cs typeface="Arial" panose="020B0604020202020204" pitchFamily="34" charset="0"/>
              </a:rPr>
              <a:t>Controls</a:t>
            </a:r>
          </a:p>
        </p:txBody>
      </p:sp>
      <p:cxnSp>
        <p:nvCxnSpPr>
          <p:cNvPr id="5" name="Straight Connector 4">
            <a:extLst>
              <a:ext uri="{FF2B5EF4-FFF2-40B4-BE49-F238E27FC236}">
                <a16:creationId xmlns:a16="http://schemas.microsoft.com/office/drawing/2014/main" id="{CEBC5DFB-EDD5-5190-FEA7-65CBC40C0106}"/>
              </a:ext>
            </a:extLst>
          </p:cNvPr>
          <p:cNvCxnSpPr>
            <a:cxnSpLocks/>
          </p:cNvCxnSpPr>
          <p:nvPr/>
        </p:nvCxnSpPr>
        <p:spPr>
          <a:xfrm>
            <a:off x="1321370" y="881412"/>
            <a:ext cx="411983" cy="0"/>
          </a:xfrm>
          <a:prstGeom prst="line">
            <a:avLst/>
          </a:prstGeom>
          <a:ln w="38100">
            <a:solidFill>
              <a:schemeClr val="tx1"/>
            </a:solidFill>
            <a:tailEnd type="ova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88205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2590800" y="3089583"/>
            <a:ext cx="7010400" cy="2147866"/>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5000"/>
              </a:lnSpc>
              <a:spcBef>
                <a:spcPts val="600"/>
              </a:spcBef>
              <a:buSzPts val="2500"/>
              <a:buNone/>
            </a:pPr>
            <a:r>
              <a:rPr lang="en-US" sz="2400" b="1" dirty="0">
                <a:ea typeface="Arial"/>
                <a:cs typeface="Arial"/>
                <a:sym typeface="Arial"/>
              </a:rPr>
              <a:t>Website: </a:t>
            </a:r>
            <a:r>
              <a:rPr lang="en-US" sz="2400" u="sng" dirty="0">
                <a:solidFill>
                  <a:schemeClr val="hlink"/>
                </a:solidFill>
                <a:ea typeface="Arial"/>
                <a:cs typeface="Arial"/>
                <a:sym typeface="Arial"/>
                <a:hlinkClick r:id="rId3"/>
              </a:rPr>
              <a:t>www.rc.colorado.edu</a:t>
            </a:r>
            <a:endParaRPr lang="en-US" sz="2400" dirty="0">
              <a:solidFill>
                <a:schemeClr val="hlink"/>
              </a:solidFill>
              <a:ea typeface="Arial"/>
              <a:cs typeface="Arial"/>
              <a:sym typeface="Arial"/>
            </a:endParaRPr>
          </a:p>
          <a:p>
            <a:pPr marL="0" indent="0" algn="just">
              <a:lnSpc>
                <a:spcPct val="125000"/>
              </a:lnSpc>
              <a:spcBef>
                <a:spcPts val="600"/>
              </a:spcBef>
              <a:buSzPts val="2500"/>
              <a:buNone/>
            </a:pPr>
            <a:r>
              <a:rPr lang="en-US" sz="2400" b="1" dirty="0">
                <a:ea typeface="Arial"/>
                <a:cs typeface="Arial"/>
                <a:sym typeface="Arial"/>
              </a:rPr>
              <a:t>Documentation:</a:t>
            </a:r>
            <a:r>
              <a:rPr lang="en-US" sz="2400" dirty="0">
                <a:ea typeface="Arial"/>
                <a:cs typeface="Arial"/>
                <a:sym typeface="Arial"/>
              </a:rPr>
              <a:t> </a:t>
            </a:r>
            <a:r>
              <a:rPr lang="en-US" sz="2400" dirty="0">
                <a:ea typeface="Arial"/>
                <a:cs typeface="Arial"/>
                <a:sym typeface="Arial"/>
                <a:hlinkClick r:id="rId4"/>
              </a:rPr>
              <a:t>https://curc.readthedocs.io</a:t>
            </a:r>
            <a:r>
              <a:rPr lang="en-US" sz="2400" dirty="0">
                <a:ea typeface="Arial"/>
                <a:cs typeface="Arial"/>
                <a:sym typeface="Arial"/>
              </a:rPr>
              <a:t> </a:t>
            </a:r>
          </a:p>
          <a:p>
            <a:pPr marL="0" indent="0" algn="just">
              <a:lnSpc>
                <a:spcPct val="125000"/>
              </a:lnSpc>
              <a:spcBef>
                <a:spcPts val="600"/>
              </a:spcBef>
              <a:buSzPts val="2500"/>
              <a:buNone/>
            </a:pPr>
            <a:r>
              <a:rPr lang="en-US" sz="2400" b="1" dirty="0">
                <a:ea typeface="Arial"/>
                <a:cs typeface="Arial"/>
                <a:sym typeface="Arial"/>
              </a:rPr>
              <a:t>Helpdesk:</a:t>
            </a:r>
            <a:r>
              <a:rPr lang="en-US" sz="2400" dirty="0">
                <a:ea typeface="Arial"/>
                <a:cs typeface="Arial"/>
                <a:sym typeface="Arial"/>
              </a:rPr>
              <a:t> </a:t>
            </a:r>
            <a:r>
              <a:rPr lang="en-US" sz="2400" u="sng" dirty="0">
                <a:solidFill>
                  <a:schemeClr val="hlink"/>
                </a:solidFill>
                <a:ea typeface="Arial"/>
                <a:cs typeface="Arial"/>
                <a:sym typeface="Arial"/>
                <a:hlinkClick r:id="rId5"/>
              </a:rPr>
              <a:t>rc-help@colorado.edu</a:t>
            </a:r>
            <a:endParaRPr lang="en-US" sz="2400" u="sng" dirty="0">
              <a:solidFill>
                <a:schemeClr val="hlink"/>
              </a:solidFill>
              <a:ea typeface="Arial"/>
              <a:cs typeface="Arial"/>
              <a:sym typeface="Arial"/>
            </a:endParaRPr>
          </a:p>
          <a:p>
            <a:pPr marL="0" indent="0" algn="just">
              <a:lnSpc>
                <a:spcPct val="125000"/>
              </a:lnSpc>
              <a:spcBef>
                <a:spcPts val="600"/>
              </a:spcBef>
              <a:buSzPts val="2500"/>
              <a:buNone/>
            </a:pPr>
            <a:r>
              <a:rPr lang="en-US" sz="2400" b="1" dirty="0">
                <a:ea typeface="Arial"/>
                <a:cs typeface="Arial"/>
                <a:sym typeface="Arial"/>
              </a:rPr>
              <a:t>Survey: </a:t>
            </a:r>
            <a:r>
              <a:rPr lang="en-US" sz="2400" u="sng" dirty="0">
                <a:solidFill>
                  <a:schemeClr val="hlink"/>
                </a:solidFill>
                <a:ea typeface="Arial"/>
                <a:cs typeface="Arial"/>
                <a:sym typeface="Arial"/>
                <a:hlinkClick r:id="rId6"/>
              </a:rPr>
              <a:t>http://tinyurl.com/curc-survey18</a:t>
            </a:r>
            <a:r>
              <a:rPr lang="en-US" sz="2400" dirty="0">
                <a:solidFill>
                  <a:srgbClr val="0097A7"/>
                </a:solidFill>
                <a:ea typeface="Arial"/>
                <a:cs typeface="Arial"/>
                <a:sym typeface="Arial"/>
              </a:rPr>
              <a:t>  </a:t>
            </a:r>
            <a:endParaRPr lang="en-US" sz="2400" dirty="0">
              <a:ea typeface="Arial"/>
              <a:cs typeface="Arial"/>
              <a:sym typeface="Arial"/>
            </a:endParaRPr>
          </a:p>
        </p:txBody>
      </p:sp>
      <p:grpSp>
        <p:nvGrpSpPr>
          <p:cNvPr id="11" name="Group 10">
            <a:extLst>
              <a:ext uri="{FF2B5EF4-FFF2-40B4-BE49-F238E27FC236}">
                <a16:creationId xmlns:a16="http://schemas.microsoft.com/office/drawing/2014/main" id="{6EEE983C-BF7D-9FDC-C0C2-904D80A68007}"/>
              </a:ext>
            </a:extLst>
          </p:cNvPr>
          <p:cNvGrpSpPr/>
          <p:nvPr/>
        </p:nvGrpSpPr>
        <p:grpSpPr>
          <a:xfrm>
            <a:off x="4130040" y="304800"/>
            <a:ext cx="3931920" cy="2194560"/>
            <a:chOff x="2734356" y="510892"/>
            <a:chExt cx="3931920" cy="2194560"/>
          </a:xfrm>
        </p:grpSpPr>
        <p:pic>
          <p:nvPicPr>
            <p:cNvPr id="9" name="Picture 8" descr="A black and gold logo&#10;&#10;Description automatically generated">
              <a:extLst>
                <a:ext uri="{FF2B5EF4-FFF2-40B4-BE49-F238E27FC236}">
                  <a16:creationId xmlns:a16="http://schemas.microsoft.com/office/drawing/2014/main" id="{7FB1F572-2B82-EC63-473F-35770E4BD8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4649" y="693772"/>
              <a:ext cx="3571335" cy="1828800"/>
            </a:xfrm>
            <a:prstGeom prst="rect">
              <a:avLst/>
            </a:prstGeom>
          </p:spPr>
        </p:pic>
        <p:sp>
          <p:nvSpPr>
            <p:cNvPr id="10" name="Rounded Rectangle 9">
              <a:extLst>
                <a:ext uri="{FF2B5EF4-FFF2-40B4-BE49-F238E27FC236}">
                  <a16:creationId xmlns:a16="http://schemas.microsoft.com/office/drawing/2014/main" id="{4D607CAF-4F62-005D-FDF3-5BB59B1A5EF9}"/>
                </a:ext>
              </a:extLst>
            </p:cNvPr>
            <p:cNvSpPr/>
            <p:nvPr/>
          </p:nvSpPr>
          <p:spPr>
            <a:xfrm>
              <a:off x="2734356" y="510892"/>
              <a:ext cx="3931920" cy="2194560"/>
            </a:xfrm>
            <a:prstGeom prst="roundRect">
              <a:avLst>
                <a:gd name="adj" fmla="val 8994"/>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C838C-E3FA-E99C-513F-79E32F58EE0A}"/>
            </a:ext>
          </a:extLst>
        </p:cNvPr>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BE252EFB-E545-B02E-882C-F6FE996A8392}"/>
              </a:ext>
            </a:extLst>
          </p:cNvPr>
          <p:cNvPicPr>
            <a:picLocks noChangeAspect="1"/>
          </p:cNvPicPr>
          <p:nvPr/>
        </p:nvPicPr>
        <p:blipFill>
          <a:blip r:embed="rId3">
            <a:alphaModFix amt="50000"/>
          </a:blip>
          <a:stretch>
            <a:fillRect/>
          </a:stretch>
        </p:blipFill>
        <p:spPr>
          <a:xfrm>
            <a:off x="1527362" y="172574"/>
            <a:ext cx="9137276" cy="5736017"/>
          </a:xfrm>
          <a:prstGeom prst="roundRect">
            <a:avLst>
              <a:gd name="adj" fmla="val 1229"/>
            </a:avLst>
          </a:prstGeom>
          <a:ln w="28575">
            <a:solidFill>
              <a:schemeClr val="tx1"/>
            </a:solidFill>
          </a:ln>
        </p:spPr>
      </p:pic>
      <p:pic>
        <p:nvPicPr>
          <p:cNvPr id="2" name="Picture 1" descr="A screenshot of a computer&#10;&#10;Description automatically generated">
            <a:extLst>
              <a:ext uri="{FF2B5EF4-FFF2-40B4-BE49-F238E27FC236}">
                <a16:creationId xmlns:a16="http://schemas.microsoft.com/office/drawing/2014/main" id="{3C17E129-BCE7-0D18-8FB8-637D3DB1591E}"/>
              </a:ext>
            </a:extLst>
          </p:cNvPr>
          <p:cNvPicPr>
            <a:picLocks noChangeAspect="1"/>
          </p:cNvPicPr>
          <p:nvPr/>
        </p:nvPicPr>
        <p:blipFill>
          <a:blip r:embed="rId3">
            <a:alphaModFix/>
          </a:blip>
          <a:srcRect t="18354" r="30224" b="27329"/>
          <a:stretch/>
        </p:blipFill>
        <p:spPr>
          <a:xfrm>
            <a:off x="1527362" y="1225305"/>
            <a:ext cx="6375653" cy="3115577"/>
          </a:xfrm>
          <a:prstGeom prst="roundRect">
            <a:avLst>
              <a:gd name="adj" fmla="val 1229"/>
            </a:avLst>
          </a:prstGeom>
          <a:ln w="28575">
            <a:noFill/>
          </a:ln>
        </p:spPr>
      </p:pic>
      <p:cxnSp>
        <p:nvCxnSpPr>
          <p:cNvPr id="7" name="Straight Connector 6">
            <a:extLst>
              <a:ext uri="{FF2B5EF4-FFF2-40B4-BE49-F238E27FC236}">
                <a16:creationId xmlns:a16="http://schemas.microsoft.com/office/drawing/2014/main" id="{CE23730A-4D9C-CB59-C80F-1CEBDE1A4E36}"/>
              </a:ext>
            </a:extLst>
          </p:cNvPr>
          <p:cNvCxnSpPr>
            <a:cxnSpLocks/>
          </p:cNvCxnSpPr>
          <p:nvPr/>
        </p:nvCxnSpPr>
        <p:spPr>
          <a:xfrm>
            <a:off x="1527362" y="1368251"/>
            <a:ext cx="913727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185A98F-DDB0-1DB9-E702-41CE17AD4D94}"/>
              </a:ext>
            </a:extLst>
          </p:cNvPr>
          <p:cNvCxnSpPr>
            <a:cxnSpLocks/>
          </p:cNvCxnSpPr>
          <p:nvPr/>
        </p:nvCxnSpPr>
        <p:spPr>
          <a:xfrm flipH="1">
            <a:off x="1527362" y="4340888"/>
            <a:ext cx="637565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27C5863-F870-8F6D-5ECF-6106C2E6F72C}"/>
              </a:ext>
            </a:extLst>
          </p:cNvPr>
          <p:cNvCxnSpPr>
            <a:cxnSpLocks/>
          </p:cNvCxnSpPr>
          <p:nvPr/>
        </p:nvCxnSpPr>
        <p:spPr>
          <a:xfrm flipV="1">
            <a:off x="7903016" y="1368251"/>
            <a:ext cx="0" cy="454034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7CE92236-83B0-C818-26E8-39EB3A4B37E8}"/>
              </a:ext>
            </a:extLst>
          </p:cNvPr>
          <p:cNvSpPr txBox="1"/>
          <p:nvPr/>
        </p:nvSpPr>
        <p:spPr>
          <a:xfrm>
            <a:off x="0" y="455865"/>
            <a:ext cx="1503938" cy="769441"/>
          </a:xfrm>
          <a:prstGeom prst="rect">
            <a:avLst/>
          </a:prstGeom>
          <a:noFill/>
        </p:spPr>
        <p:txBody>
          <a:bodyPr wrap="none" rtlCol="0">
            <a:spAutoFit/>
          </a:bodyPr>
          <a:lstStyle/>
          <a:p>
            <a:r>
              <a:rPr lang="en-US" sz="2200" b="1" dirty="0">
                <a:solidFill>
                  <a:schemeClr val="accent6">
                    <a:lumMod val="50000"/>
                  </a:schemeClr>
                </a:solidFill>
                <a:latin typeface="Arial" panose="020B0604020202020204" pitchFamily="34" charset="0"/>
                <a:cs typeface="Arial" panose="020B0604020202020204" pitchFamily="34" charset="0"/>
              </a:rPr>
              <a:t>Debugger</a:t>
            </a:r>
          </a:p>
          <a:p>
            <a:r>
              <a:rPr lang="en-US" sz="2200" b="1" dirty="0">
                <a:solidFill>
                  <a:schemeClr val="accent6">
                    <a:lumMod val="50000"/>
                  </a:schemeClr>
                </a:solidFill>
                <a:latin typeface="Arial" panose="020B0604020202020204" pitchFamily="34" charset="0"/>
                <a:cs typeface="Arial" panose="020B0604020202020204" pitchFamily="34" charset="0"/>
              </a:rPr>
              <a:t>Controls</a:t>
            </a:r>
          </a:p>
        </p:txBody>
      </p:sp>
      <p:cxnSp>
        <p:nvCxnSpPr>
          <p:cNvPr id="5" name="Straight Connector 4">
            <a:extLst>
              <a:ext uri="{FF2B5EF4-FFF2-40B4-BE49-F238E27FC236}">
                <a16:creationId xmlns:a16="http://schemas.microsoft.com/office/drawing/2014/main" id="{63C80FB6-433F-4F14-C2E0-3F943B24EC63}"/>
              </a:ext>
            </a:extLst>
          </p:cNvPr>
          <p:cNvCxnSpPr>
            <a:cxnSpLocks/>
          </p:cNvCxnSpPr>
          <p:nvPr/>
        </p:nvCxnSpPr>
        <p:spPr>
          <a:xfrm>
            <a:off x="1321370" y="881412"/>
            <a:ext cx="411983" cy="0"/>
          </a:xfrm>
          <a:prstGeom prst="line">
            <a:avLst/>
          </a:prstGeom>
          <a:ln w="38100">
            <a:solidFill>
              <a:schemeClr val="accent6">
                <a:lumMod val="50000"/>
              </a:schemeClr>
            </a:solidFill>
            <a:tailEnd type="oval"/>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6B50915A-8A46-6D1C-BEED-C0B848937BDA}"/>
              </a:ext>
            </a:extLst>
          </p:cNvPr>
          <p:cNvSpPr txBox="1"/>
          <p:nvPr/>
        </p:nvSpPr>
        <p:spPr>
          <a:xfrm>
            <a:off x="0" y="2439065"/>
            <a:ext cx="1000595" cy="769441"/>
          </a:xfrm>
          <a:prstGeom prst="rect">
            <a:avLst/>
          </a:prstGeom>
          <a:noFill/>
        </p:spPr>
        <p:txBody>
          <a:bodyPr wrap="none" rtlCol="0">
            <a:spAutoFit/>
          </a:bodyPr>
          <a:lstStyle/>
          <a:p>
            <a:r>
              <a:rPr lang="en-US" sz="2200" b="1" dirty="0">
                <a:latin typeface="Arial" panose="020B0604020202020204" pitchFamily="34" charset="0"/>
                <a:cs typeface="Arial" panose="020B0604020202020204" pitchFamily="34" charset="0"/>
              </a:rPr>
              <a:t>Code </a:t>
            </a:r>
          </a:p>
          <a:p>
            <a:r>
              <a:rPr lang="en-US" sz="2200" b="1" dirty="0">
                <a:latin typeface="Arial" panose="020B0604020202020204" pitchFamily="34" charset="0"/>
                <a:cs typeface="Arial" panose="020B0604020202020204" pitchFamily="34" charset="0"/>
              </a:rPr>
              <a:t>Editor</a:t>
            </a:r>
          </a:p>
        </p:txBody>
      </p:sp>
      <p:cxnSp>
        <p:nvCxnSpPr>
          <p:cNvPr id="15" name="Straight Connector 14">
            <a:extLst>
              <a:ext uri="{FF2B5EF4-FFF2-40B4-BE49-F238E27FC236}">
                <a16:creationId xmlns:a16="http://schemas.microsoft.com/office/drawing/2014/main" id="{AEC68966-2F8E-1613-3B53-FCECEAA7A58F}"/>
              </a:ext>
            </a:extLst>
          </p:cNvPr>
          <p:cNvCxnSpPr>
            <a:cxnSpLocks/>
            <a:stCxn id="14" idx="3"/>
          </p:cNvCxnSpPr>
          <p:nvPr/>
        </p:nvCxnSpPr>
        <p:spPr>
          <a:xfrm>
            <a:off x="1000595" y="2823786"/>
            <a:ext cx="647335" cy="0"/>
          </a:xfrm>
          <a:prstGeom prst="line">
            <a:avLst/>
          </a:prstGeom>
          <a:ln w="38100">
            <a:solidFill>
              <a:schemeClr val="tx1"/>
            </a:solidFill>
            <a:tailEnd type="ova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48854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9FBEE-336D-45C6-A0EF-D09A96383E2A}"/>
            </a:ext>
          </a:extLst>
        </p:cNvPr>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139D032B-3EF9-F390-743B-8CF48F1B618F}"/>
              </a:ext>
            </a:extLst>
          </p:cNvPr>
          <p:cNvPicPr>
            <a:picLocks noChangeAspect="1"/>
          </p:cNvPicPr>
          <p:nvPr/>
        </p:nvPicPr>
        <p:blipFill>
          <a:blip r:embed="rId3">
            <a:alphaModFix amt="50000"/>
          </a:blip>
          <a:stretch>
            <a:fillRect/>
          </a:stretch>
        </p:blipFill>
        <p:spPr>
          <a:xfrm>
            <a:off x="1527362" y="172574"/>
            <a:ext cx="9137276" cy="5736017"/>
          </a:xfrm>
          <a:prstGeom prst="roundRect">
            <a:avLst>
              <a:gd name="adj" fmla="val 1229"/>
            </a:avLst>
          </a:prstGeom>
          <a:ln w="28575">
            <a:solidFill>
              <a:schemeClr val="tx1"/>
            </a:solidFill>
          </a:ln>
        </p:spPr>
      </p:pic>
      <p:pic>
        <p:nvPicPr>
          <p:cNvPr id="2" name="Picture 1" descr="A screenshot of a computer&#10;&#10;Description automatically generated">
            <a:extLst>
              <a:ext uri="{FF2B5EF4-FFF2-40B4-BE49-F238E27FC236}">
                <a16:creationId xmlns:a16="http://schemas.microsoft.com/office/drawing/2014/main" id="{45C78049-26FD-F6EF-C85D-4A82FE1B0CC2}"/>
              </a:ext>
            </a:extLst>
          </p:cNvPr>
          <p:cNvPicPr>
            <a:picLocks noChangeAspect="1"/>
          </p:cNvPicPr>
          <p:nvPr/>
        </p:nvPicPr>
        <p:blipFill>
          <a:blip r:embed="rId3">
            <a:alphaModFix/>
          </a:blip>
          <a:srcRect t="72671" r="30224" b="-2"/>
          <a:stretch/>
        </p:blipFill>
        <p:spPr>
          <a:xfrm>
            <a:off x="1527362" y="4340887"/>
            <a:ext cx="6375653" cy="1567703"/>
          </a:xfrm>
          <a:prstGeom prst="roundRect">
            <a:avLst>
              <a:gd name="adj" fmla="val 1229"/>
            </a:avLst>
          </a:prstGeom>
          <a:ln w="28575">
            <a:noFill/>
          </a:ln>
        </p:spPr>
      </p:pic>
      <p:cxnSp>
        <p:nvCxnSpPr>
          <p:cNvPr id="7" name="Straight Connector 6">
            <a:extLst>
              <a:ext uri="{FF2B5EF4-FFF2-40B4-BE49-F238E27FC236}">
                <a16:creationId xmlns:a16="http://schemas.microsoft.com/office/drawing/2014/main" id="{DCE727C7-8FD9-F8A4-DC56-A7970C45DA9E}"/>
              </a:ext>
            </a:extLst>
          </p:cNvPr>
          <p:cNvCxnSpPr>
            <a:cxnSpLocks/>
          </p:cNvCxnSpPr>
          <p:nvPr/>
        </p:nvCxnSpPr>
        <p:spPr>
          <a:xfrm>
            <a:off x="1527362" y="1368251"/>
            <a:ext cx="913727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8FAFC42-1715-778D-9D30-4A266304D57F}"/>
              </a:ext>
            </a:extLst>
          </p:cNvPr>
          <p:cNvCxnSpPr>
            <a:cxnSpLocks/>
          </p:cNvCxnSpPr>
          <p:nvPr/>
        </p:nvCxnSpPr>
        <p:spPr>
          <a:xfrm flipH="1">
            <a:off x="1527362" y="4340888"/>
            <a:ext cx="637565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BD4BB3-6806-26F4-3AEC-525B985C7035}"/>
              </a:ext>
            </a:extLst>
          </p:cNvPr>
          <p:cNvCxnSpPr>
            <a:cxnSpLocks/>
          </p:cNvCxnSpPr>
          <p:nvPr/>
        </p:nvCxnSpPr>
        <p:spPr>
          <a:xfrm flipV="1">
            <a:off x="7903016" y="1368251"/>
            <a:ext cx="0" cy="454034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55C4DC1D-F4A9-701C-C978-731D28232879}"/>
              </a:ext>
            </a:extLst>
          </p:cNvPr>
          <p:cNvSpPr txBox="1"/>
          <p:nvPr/>
        </p:nvSpPr>
        <p:spPr>
          <a:xfrm>
            <a:off x="0" y="455865"/>
            <a:ext cx="1503938" cy="769441"/>
          </a:xfrm>
          <a:prstGeom prst="rect">
            <a:avLst/>
          </a:prstGeom>
          <a:noFill/>
        </p:spPr>
        <p:txBody>
          <a:bodyPr wrap="none" rtlCol="0">
            <a:spAutoFit/>
          </a:bodyPr>
          <a:lstStyle/>
          <a:p>
            <a:r>
              <a:rPr lang="en-US" sz="2200" b="1" dirty="0">
                <a:solidFill>
                  <a:schemeClr val="accent6">
                    <a:lumMod val="50000"/>
                  </a:schemeClr>
                </a:solidFill>
                <a:latin typeface="Arial" panose="020B0604020202020204" pitchFamily="34" charset="0"/>
                <a:cs typeface="Arial" panose="020B0604020202020204" pitchFamily="34" charset="0"/>
              </a:rPr>
              <a:t>Debugger</a:t>
            </a:r>
          </a:p>
          <a:p>
            <a:r>
              <a:rPr lang="en-US" sz="2200" b="1" dirty="0">
                <a:solidFill>
                  <a:schemeClr val="accent6">
                    <a:lumMod val="50000"/>
                  </a:schemeClr>
                </a:solidFill>
                <a:latin typeface="Arial" panose="020B0604020202020204" pitchFamily="34" charset="0"/>
                <a:cs typeface="Arial" panose="020B0604020202020204" pitchFamily="34" charset="0"/>
              </a:rPr>
              <a:t>Controls</a:t>
            </a:r>
          </a:p>
        </p:txBody>
      </p:sp>
      <p:cxnSp>
        <p:nvCxnSpPr>
          <p:cNvPr id="5" name="Straight Connector 4">
            <a:extLst>
              <a:ext uri="{FF2B5EF4-FFF2-40B4-BE49-F238E27FC236}">
                <a16:creationId xmlns:a16="http://schemas.microsoft.com/office/drawing/2014/main" id="{744370D7-25D7-58B4-1628-FF55E08885F0}"/>
              </a:ext>
            </a:extLst>
          </p:cNvPr>
          <p:cNvCxnSpPr>
            <a:cxnSpLocks/>
          </p:cNvCxnSpPr>
          <p:nvPr/>
        </p:nvCxnSpPr>
        <p:spPr>
          <a:xfrm>
            <a:off x="1321370" y="881412"/>
            <a:ext cx="411983" cy="0"/>
          </a:xfrm>
          <a:prstGeom prst="line">
            <a:avLst/>
          </a:prstGeom>
          <a:ln w="38100">
            <a:solidFill>
              <a:schemeClr val="accent6">
                <a:lumMod val="50000"/>
              </a:schemeClr>
            </a:solidFill>
            <a:tailEnd type="oval"/>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21BE194B-A5AA-9E6C-F0BC-70476EF446F9}"/>
              </a:ext>
            </a:extLst>
          </p:cNvPr>
          <p:cNvSpPr txBox="1"/>
          <p:nvPr/>
        </p:nvSpPr>
        <p:spPr>
          <a:xfrm>
            <a:off x="0" y="2439065"/>
            <a:ext cx="1000595" cy="769441"/>
          </a:xfrm>
          <a:prstGeom prst="rect">
            <a:avLst/>
          </a:prstGeom>
          <a:noFill/>
        </p:spPr>
        <p:txBody>
          <a:bodyPr wrap="none" rtlCol="0">
            <a:spAutoFit/>
          </a:bodyPr>
          <a:lstStyle/>
          <a:p>
            <a:r>
              <a:rPr lang="en-US" sz="2200" b="1" dirty="0">
                <a:solidFill>
                  <a:schemeClr val="accent6">
                    <a:lumMod val="50000"/>
                  </a:schemeClr>
                </a:solidFill>
                <a:latin typeface="Arial" panose="020B0604020202020204" pitchFamily="34" charset="0"/>
                <a:cs typeface="Arial" panose="020B0604020202020204" pitchFamily="34" charset="0"/>
              </a:rPr>
              <a:t>Code </a:t>
            </a:r>
          </a:p>
          <a:p>
            <a:r>
              <a:rPr lang="en-US" sz="2200" b="1" dirty="0">
                <a:solidFill>
                  <a:schemeClr val="accent6">
                    <a:lumMod val="50000"/>
                  </a:schemeClr>
                </a:solidFill>
                <a:latin typeface="Arial" panose="020B0604020202020204" pitchFamily="34" charset="0"/>
                <a:cs typeface="Arial" panose="020B0604020202020204" pitchFamily="34" charset="0"/>
              </a:rPr>
              <a:t>Editor</a:t>
            </a:r>
          </a:p>
        </p:txBody>
      </p:sp>
      <p:cxnSp>
        <p:nvCxnSpPr>
          <p:cNvPr id="15" name="Straight Connector 14">
            <a:extLst>
              <a:ext uri="{FF2B5EF4-FFF2-40B4-BE49-F238E27FC236}">
                <a16:creationId xmlns:a16="http://schemas.microsoft.com/office/drawing/2014/main" id="{CBD3CFDB-C004-85FC-98B1-DECC3AE8E6F1}"/>
              </a:ext>
            </a:extLst>
          </p:cNvPr>
          <p:cNvCxnSpPr>
            <a:cxnSpLocks/>
            <a:stCxn id="14" idx="3"/>
          </p:cNvCxnSpPr>
          <p:nvPr/>
        </p:nvCxnSpPr>
        <p:spPr>
          <a:xfrm>
            <a:off x="1000595" y="2823786"/>
            <a:ext cx="647335" cy="0"/>
          </a:xfrm>
          <a:prstGeom prst="line">
            <a:avLst/>
          </a:prstGeom>
          <a:ln w="38100">
            <a:solidFill>
              <a:schemeClr val="accent6">
                <a:lumMod val="50000"/>
              </a:schemeClr>
            </a:solidFill>
            <a:tailEnd type="ova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E3C9965E-597B-8F2D-D474-69EC6FD17252}"/>
              </a:ext>
            </a:extLst>
          </p:cNvPr>
          <p:cNvSpPr txBox="1"/>
          <p:nvPr/>
        </p:nvSpPr>
        <p:spPr>
          <a:xfrm>
            <a:off x="5515" y="4740017"/>
            <a:ext cx="1346844" cy="769441"/>
          </a:xfrm>
          <a:prstGeom prst="rect">
            <a:avLst/>
          </a:prstGeom>
          <a:noFill/>
        </p:spPr>
        <p:txBody>
          <a:bodyPr wrap="none" rtlCol="0">
            <a:spAutoFit/>
          </a:bodyPr>
          <a:lstStyle/>
          <a:p>
            <a:r>
              <a:rPr lang="en-US" sz="2200" b="1" dirty="0">
                <a:latin typeface="Arial" panose="020B0604020202020204" pitchFamily="34" charset="0"/>
                <a:cs typeface="Arial" panose="020B0604020202020204" pitchFamily="34" charset="0"/>
              </a:rPr>
              <a:t>“Point”</a:t>
            </a:r>
          </a:p>
          <a:p>
            <a:r>
              <a:rPr lang="en-US" sz="2200" b="1" dirty="0">
                <a:latin typeface="Arial" panose="020B0604020202020204" pitchFamily="34" charset="0"/>
                <a:cs typeface="Arial" panose="020B0604020202020204" pitchFamily="34" charset="0"/>
              </a:rPr>
              <a:t>Controls</a:t>
            </a:r>
          </a:p>
        </p:txBody>
      </p:sp>
      <p:cxnSp>
        <p:nvCxnSpPr>
          <p:cNvPr id="6" name="Straight Connector 5">
            <a:extLst>
              <a:ext uri="{FF2B5EF4-FFF2-40B4-BE49-F238E27FC236}">
                <a16:creationId xmlns:a16="http://schemas.microsoft.com/office/drawing/2014/main" id="{29F48F36-DA20-E918-3023-0FBB55928969}"/>
              </a:ext>
            </a:extLst>
          </p:cNvPr>
          <p:cNvCxnSpPr>
            <a:cxnSpLocks/>
          </p:cNvCxnSpPr>
          <p:nvPr/>
        </p:nvCxnSpPr>
        <p:spPr>
          <a:xfrm>
            <a:off x="1158969" y="5124737"/>
            <a:ext cx="548640" cy="0"/>
          </a:xfrm>
          <a:prstGeom prst="line">
            <a:avLst/>
          </a:prstGeom>
          <a:ln w="38100">
            <a:solidFill>
              <a:schemeClr val="tx1"/>
            </a:solidFill>
            <a:tailEnd type="ova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43803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973E5-4182-7369-CD15-4F0524992317}"/>
            </a:ext>
          </a:extLst>
        </p:cNvPr>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B70808EB-76E4-486B-2C89-B8684C19EEA6}"/>
              </a:ext>
            </a:extLst>
          </p:cNvPr>
          <p:cNvPicPr>
            <a:picLocks noChangeAspect="1"/>
          </p:cNvPicPr>
          <p:nvPr/>
        </p:nvPicPr>
        <p:blipFill>
          <a:blip r:embed="rId3">
            <a:alphaModFix amt="50000"/>
          </a:blip>
          <a:stretch>
            <a:fillRect/>
          </a:stretch>
        </p:blipFill>
        <p:spPr>
          <a:xfrm>
            <a:off x="1527362" y="172574"/>
            <a:ext cx="9137276" cy="5736017"/>
          </a:xfrm>
          <a:prstGeom prst="roundRect">
            <a:avLst>
              <a:gd name="adj" fmla="val 1229"/>
            </a:avLst>
          </a:prstGeom>
          <a:ln w="28575">
            <a:solidFill>
              <a:schemeClr val="tx1"/>
            </a:solidFill>
          </a:ln>
        </p:spPr>
      </p:pic>
      <p:pic>
        <p:nvPicPr>
          <p:cNvPr id="2" name="Picture 1" descr="A screenshot of a computer&#10;&#10;Description automatically generated">
            <a:extLst>
              <a:ext uri="{FF2B5EF4-FFF2-40B4-BE49-F238E27FC236}">
                <a16:creationId xmlns:a16="http://schemas.microsoft.com/office/drawing/2014/main" id="{AD42CBDE-AB36-2402-64FE-322ABFADA863}"/>
              </a:ext>
            </a:extLst>
          </p:cNvPr>
          <p:cNvPicPr>
            <a:picLocks noChangeAspect="1"/>
          </p:cNvPicPr>
          <p:nvPr/>
        </p:nvPicPr>
        <p:blipFill>
          <a:blip r:embed="rId3">
            <a:alphaModFix/>
          </a:blip>
          <a:srcRect l="70033" t="20847" b="-2"/>
          <a:stretch/>
        </p:blipFill>
        <p:spPr>
          <a:xfrm>
            <a:off x="7926440" y="1368251"/>
            <a:ext cx="2738198" cy="4540339"/>
          </a:xfrm>
          <a:prstGeom prst="roundRect">
            <a:avLst>
              <a:gd name="adj" fmla="val 1229"/>
            </a:avLst>
          </a:prstGeom>
          <a:ln w="28575">
            <a:noFill/>
          </a:ln>
        </p:spPr>
      </p:pic>
      <p:cxnSp>
        <p:nvCxnSpPr>
          <p:cNvPr id="7" name="Straight Connector 6">
            <a:extLst>
              <a:ext uri="{FF2B5EF4-FFF2-40B4-BE49-F238E27FC236}">
                <a16:creationId xmlns:a16="http://schemas.microsoft.com/office/drawing/2014/main" id="{DFFC305D-FFD7-67F5-AA9D-1A0A7DD079B3}"/>
              </a:ext>
            </a:extLst>
          </p:cNvPr>
          <p:cNvCxnSpPr>
            <a:cxnSpLocks/>
          </p:cNvCxnSpPr>
          <p:nvPr/>
        </p:nvCxnSpPr>
        <p:spPr>
          <a:xfrm>
            <a:off x="1527362" y="1368251"/>
            <a:ext cx="9137276"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B1A353C-364D-79FA-6EC8-92A2DC1959FB}"/>
              </a:ext>
            </a:extLst>
          </p:cNvPr>
          <p:cNvCxnSpPr>
            <a:cxnSpLocks/>
          </p:cNvCxnSpPr>
          <p:nvPr/>
        </p:nvCxnSpPr>
        <p:spPr>
          <a:xfrm flipH="1">
            <a:off x="1527362" y="4340888"/>
            <a:ext cx="637565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A744F0C-0A3D-B5FC-094A-054296F3EC15}"/>
              </a:ext>
            </a:extLst>
          </p:cNvPr>
          <p:cNvCxnSpPr>
            <a:cxnSpLocks/>
          </p:cNvCxnSpPr>
          <p:nvPr/>
        </p:nvCxnSpPr>
        <p:spPr>
          <a:xfrm flipV="1">
            <a:off x="7903016" y="1368251"/>
            <a:ext cx="0" cy="454034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B68AF174-7312-5F15-6C50-0BC4788CFD9A}"/>
              </a:ext>
            </a:extLst>
          </p:cNvPr>
          <p:cNvSpPr txBox="1"/>
          <p:nvPr/>
        </p:nvSpPr>
        <p:spPr>
          <a:xfrm>
            <a:off x="0" y="455865"/>
            <a:ext cx="1503938" cy="769441"/>
          </a:xfrm>
          <a:prstGeom prst="rect">
            <a:avLst/>
          </a:prstGeom>
          <a:noFill/>
        </p:spPr>
        <p:txBody>
          <a:bodyPr wrap="none" rtlCol="0">
            <a:spAutoFit/>
          </a:bodyPr>
          <a:lstStyle/>
          <a:p>
            <a:r>
              <a:rPr lang="en-US" sz="2200" b="1" dirty="0">
                <a:solidFill>
                  <a:schemeClr val="accent6">
                    <a:lumMod val="50000"/>
                  </a:schemeClr>
                </a:solidFill>
                <a:latin typeface="Arial" panose="020B0604020202020204" pitchFamily="34" charset="0"/>
                <a:cs typeface="Arial" panose="020B0604020202020204" pitchFamily="34" charset="0"/>
              </a:rPr>
              <a:t>Debugger</a:t>
            </a:r>
          </a:p>
          <a:p>
            <a:r>
              <a:rPr lang="en-US" sz="2200" b="1" dirty="0">
                <a:solidFill>
                  <a:schemeClr val="accent6">
                    <a:lumMod val="50000"/>
                  </a:schemeClr>
                </a:solidFill>
                <a:latin typeface="Arial" panose="020B0604020202020204" pitchFamily="34" charset="0"/>
                <a:cs typeface="Arial" panose="020B0604020202020204" pitchFamily="34" charset="0"/>
              </a:rPr>
              <a:t>Controls</a:t>
            </a:r>
          </a:p>
        </p:txBody>
      </p:sp>
      <p:cxnSp>
        <p:nvCxnSpPr>
          <p:cNvPr id="5" name="Straight Connector 4">
            <a:extLst>
              <a:ext uri="{FF2B5EF4-FFF2-40B4-BE49-F238E27FC236}">
                <a16:creationId xmlns:a16="http://schemas.microsoft.com/office/drawing/2014/main" id="{7143446C-EAB6-D9E0-34E6-C3EF8485E6B5}"/>
              </a:ext>
            </a:extLst>
          </p:cNvPr>
          <p:cNvCxnSpPr>
            <a:cxnSpLocks/>
          </p:cNvCxnSpPr>
          <p:nvPr/>
        </p:nvCxnSpPr>
        <p:spPr>
          <a:xfrm>
            <a:off x="1321370" y="881412"/>
            <a:ext cx="411983" cy="0"/>
          </a:xfrm>
          <a:prstGeom prst="line">
            <a:avLst/>
          </a:prstGeom>
          <a:ln w="38100">
            <a:solidFill>
              <a:schemeClr val="accent6">
                <a:lumMod val="50000"/>
              </a:schemeClr>
            </a:solidFill>
            <a:tailEnd type="oval"/>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C3FD6613-2FB0-6F27-7B7F-5E7DDFD87C00}"/>
              </a:ext>
            </a:extLst>
          </p:cNvPr>
          <p:cNvSpPr txBox="1"/>
          <p:nvPr/>
        </p:nvSpPr>
        <p:spPr>
          <a:xfrm>
            <a:off x="0" y="2439065"/>
            <a:ext cx="1000595" cy="769441"/>
          </a:xfrm>
          <a:prstGeom prst="rect">
            <a:avLst/>
          </a:prstGeom>
          <a:noFill/>
        </p:spPr>
        <p:txBody>
          <a:bodyPr wrap="none" rtlCol="0">
            <a:spAutoFit/>
          </a:bodyPr>
          <a:lstStyle/>
          <a:p>
            <a:r>
              <a:rPr lang="en-US" sz="2200" b="1" dirty="0">
                <a:solidFill>
                  <a:schemeClr val="accent6">
                    <a:lumMod val="50000"/>
                  </a:schemeClr>
                </a:solidFill>
                <a:latin typeface="Arial" panose="020B0604020202020204" pitchFamily="34" charset="0"/>
                <a:cs typeface="Arial" panose="020B0604020202020204" pitchFamily="34" charset="0"/>
              </a:rPr>
              <a:t>Code </a:t>
            </a:r>
          </a:p>
          <a:p>
            <a:r>
              <a:rPr lang="en-US" sz="2200" b="1" dirty="0">
                <a:solidFill>
                  <a:schemeClr val="accent6">
                    <a:lumMod val="50000"/>
                  </a:schemeClr>
                </a:solidFill>
                <a:latin typeface="Arial" panose="020B0604020202020204" pitchFamily="34" charset="0"/>
                <a:cs typeface="Arial" panose="020B0604020202020204" pitchFamily="34" charset="0"/>
              </a:rPr>
              <a:t>Editor</a:t>
            </a:r>
          </a:p>
        </p:txBody>
      </p:sp>
      <p:cxnSp>
        <p:nvCxnSpPr>
          <p:cNvPr id="15" name="Straight Connector 14">
            <a:extLst>
              <a:ext uri="{FF2B5EF4-FFF2-40B4-BE49-F238E27FC236}">
                <a16:creationId xmlns:a16="http://schemas.microsoft.com/office/drawing/2014/main" id="{5D263BD7-2DF1-E76E-68E2-E7DF134855B5}"/>
              </a:ext>
            </a:extLst>
          </p:cNvPr>
          <p:cNvCxnSpPr>
            <a:cxnSpLocks/>
            <a:stCxn id="14" idx="3"/>
          </p:cNvCxnSpPr>
          <p:nvPr/>
        </p:nvCxnSpPr>
        <p:spPr>
          <a:xfrm>
            <a:off x="1000595" y="2823786"/>
            <a:ext cx="647335" cy="0"/>
          </a:xfrm>
          <a:prstGeom prst="line">
            <a:avLst/>
          </a:prstGeom>
          <a:ln w="38100">
            <a:solidFill>
              <a:schemeClr val="accent6">
                <a:lumMod val="50000"/>
              </a:schemeClr>
            </a:solidFill>
            <a:tailEnd type="ova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6293E92-A9E4-B8A9-3E52-C42579C65AB8}"/>
              </a:ext>
            </a:extLst>
          </p:cNvPr>
          <p:cNvSpPr txBox="1"/>
          <p:nvPr/>
        </p:nvSpPr>
        <p:spPr>
          <a:xfrm>
            <a:off x="5515" y="4740017"/>
            <a:ext cx="1346844" cy="769441"/>
          </a:xfrm>
          <a:prstGeom prst="rect">
            <a:avLst/>
          </a:prstGeom>
          <a:noFill/>
        </p:spPr>
        <p:txBody>
          <a:bodyPr wrap="none" rtlCol="0">
            <a:spAutoFit/>
          </a:bodyPr>
          <a:lstStyle/>
          <a:p>
            <a:r>
              <a:rPr lang="en-US" sz="2200" b="1" dirty="0">
                <a:solidFill>
                  <a:schemeClr val="accent6">
                    <a:lumMod val="50000"/>
                  </a:schemeClr>
                </a:solidFill>
                <a:latin typeface="Arial" panose="020B0604020202020204" pitchFamily="34" charset="0"/>
                <a:cs typeface="Arial" panose="020B0604020202020204" pitchFamily="34" charset="0"/>
              </a:rPr>
              <a:t>“Point”</a:t>
            </a:r>
          </a:p>
          <a:p>
            <a:r>
              <a:rPr lang="en-US" sz="2200" b="1" dirty="0">
                <a:solidFill>
                  <a:schemeClr val="accent6">
                    <a:lumMod val="50000"/>
                  </a:schemeClr>
                </a:solidFill>
                <a:latin typeface="Arial" panose="020B0604020202020204" pitchFamily="34" charset="0"/>
                <a:cs typeface="Arial" panose="020B0604020202020204" pitchFamily="34" charset="0"/>
              </a:rPr>
              <a:t>Controls</a:t>
            </a:r>
          </a:p>
        </p:txBody>
      </p:sp>
      <p:cxnSp>
        <p:nvCxnSpPr>
          <p:cNvPr id="6" name="Straight Connector 5">
            <a:extLst>
              <a:ext uri="{FF2B5EF4-FFF2-40B4-BE49-F238E27FC236}">
                <a16:creationId xmlns:a16="http://schemas.microsoft.com/office/drawing/2014/main" id="{7AE00B67-9E28-752E-3410-32D53DE34B14}"/>
              </a:ext>
            </a:extLst>
          </p:cNvPr>
          <p:cNvCxnSpPr>
            <a:cxnSpLocks/>
          </p:cNvCxnSpPr>
          <p:nvPr/>
        </p:nvCxnSpPr>
        <p:spPr>
          <a:xfrm>
            <a:off x="1158969" y="5124737"/>
            <a:ext cx="548640" cy="0"/>
          </a:xfrm>
          <a:prstGeom prst="line">
            <a:avLst/>
          </a:prstGeom>
          <a:ln w="38100">
            <a:solidFill>
              <a:schemeClr val="accent6">
                <a:lumMod val="50000"/>
              </a:schemeClr>
            </a:solidFill>
            <a:tailEnd type="oval"/>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FD597699-2A5C-BF56-770D-8698E28387EB}"/>
              </a:ext>
            </a:extLst>
          </p:cNvPr>
          <p:cNvSpPr txBox="1"/>
          <p:nvPr/>
        </p:nvSpPr>
        <p:spPr>
          <a:xfrm>
            <a:off x="10689216" y="2271141"/>
            <a:ext cx="1502784" cy="769441"/>
          </a:xfrm>
          <a:prstGeom prst="rect">
            <a:avLst/>
          </a:prstGeom>
          <a:noFill/>
        </p:spPr>
        <p:txBody>
          <a:bodyPr wrap="none" rtlCol="0">
            <a:spAutoFit/>
          </a:bodyPr>
          <a:lstStyle/>
          <a:p>
            <a:pPr algn="r"/>
            <a:r>
              <a:rPr lang="en-US" sz="2200" b="1" dirty="0">
                <a:latin typeface="Arial" panose="020B0604020202020204" pitchFamily="34" charset="0"/>
                <a:cs typeface="Arial" panose="020B0604020202020204" pitchFamily="34" charset="0"/>
              </a:rPr>
              <a:t>Variables,</a:t>
            </a:r>
          </a:p>
          <a:p>
            <a:pPr algn="r"/>
            <a:r>
              <a:rPr lang="en-US" sz="2200" b="1" dirty="0">
                <a:latin typeface="Arial" panose="020B0604020202020204" pitchFamily="34" charset="0"/>
                <a:cs typeface="Arial" panose="020B0604020202020204" pitchFamily="34" charset="0"/>
              </a:rPr>
              <a:t>Data</a:t>
            </a:r>
          </a:p>
        </p:txBody>
      </p:sp>
      <p:cxnSp>
        <p:nvCxnSpPr>
          <p:cNvPr id="11" name="Straight Connector 10">
            <a:extLst>
              <a:ext uri="{FF2B5EF4-FFF2-40B4-BE49-F238E27FC236}">
                <a16:creationId xmlns:a16="http://schemas.microsoft.com/office/drawing/2014/main" id="{71850F2D-8F7A-0407-F3A9-97159216D6E7}"/>
              </a:ext>
            </a:extLst>
          </p:cNvPr>
          <p:cNvCxnSpPr>
            <a:cxnSpLocks/>
          </p:cNvCxnSpPr>
          <p:nvPr/>
        </p:nvCxnSpPr>
        <p:spPr>
          <a:xfrm flipH="1">
            <a:off x="10465610" y="2724855"/>
            <a:ext cx="587577" cy="0"/>
          </a:xfrm>
          <a:prstGeom prst="line">
            <a:avLst/>
          </a:prstGeom>
          <a:ln w="38100">
            <a:solidFill>
              <a:schemeClr val="tx1"/>
            </a:solidFill>
            <a:tailEnd type="ova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92806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82CA-1EC5-8C22-F778-B147C55DEFD2}"/>
              </a:ext>
            </a:extLst>
          </p:cNvPr>
          <p:cNvSpPr>
            <a:spLocks noGrp="1"/>
          </p:cNvSpPr>
          <p:nvPr>
            <p:ph type="title"/>
          </p:nvPr>
        </p:nvSpPr>
        <p:spPr/>
        <p:txBody>
          <a:bodyPr/>
          <a:lstStyle/>
          <a:p>
            <a:pPr algn="ctr"/>
            <a:r>
              <a:rPr lang="en-US" dirty="0"/>
              <a:t>The 3 “points” of Debugging</a:t>
            </a:r>
          </a:p>
        </p:txBody>
      </p:sp>
      <p:grpSp>
        <p:nvGrpSpPr>
          <p:cNvPr id="7" name="Group 6">
            <a:extLst>
              <a:ext uri="{FF2B5EF4-FFF2-40B4-BE49-F238E27FC236}">
                <a16:creationId xmlns:a16="http://schemas.microsoft.com/office/drawing/2014/main" id="{F17C94AD-1706-1BA2-92FD-6ABA1E3EFA2F}"/>
              </a:ext>
            </a:extLst>
          </p:cNvPr>
          <p:cNvGrpSpPr/>
          <p:nvPr/>
        </p:nvGrpSpPr>
        <p:grpSpPr>
          <a:xfrm>
            <a:off x="1351935" y="1814052"/>
            <a:ext cx="9488130" cy="3657600"/>
            <a:chOff x="838200" y="1814052"/>
            <a:chExt cx="9488130" cy="3657600"/>
          </a:xfrm>
        </p:grpSpPr>
        <p:sp>
          <p:nvSpPr>
            <p:cNvPr id="4" name="Rounded Rectangle 3">
              <a:extLst>
                <a:ext uri="{FF2B5EF4-FFF2-40B4-BE49-F238E27FC236}">
                  <a16:creationId xmlns:a16="http://schemas.microsoft.com/office/drawing/2014/main" id="{EE14954D-705C-3B47-D822-900AF1A95C95}"/>
                </a:ext>
              </a:extLst>
            </p:cNvPr>
            <p:cNvSpPr/>
            <p:nvPr/>
          </p:nvSpPr>
          <p:spPr>
            <a:xfrm>
              <a:off x="83820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473BC96-79BE-DDA0-4E35-908AD792C970}"/>
                </a:ext>
              </a:extLst>
            </p:cNvPr>
            <p:cNvSpPr/>
            <p:nvPr/>
          </p:nvSpPr>
          <p:spPr>
            <a:xfrm>
              <a:off x="758313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6495FC3-0A27-17BA-32FD-BCFDA2A0F5BB}"/>
                </a:ext>
              </a:extLst>
            </p:cNvPr>
            <p:cNvSpPr/>
            <p:nvPr/>
          </p:nvSpPr>
          <p:spPr>
            <a:xfrm>
              <a:off x="4210665"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4C7906F-2E42-A4D4-73D3-7D133CA31587}"/>
              </a:ext>
            </a:extLst>
          </p:cNvPr>
          <p:cNvSpPr txBox="1"/>
          <p:nvPr/>
        </p:nvSpPr>
        <p:spPr>
          <a:xfrm>
            <a:off x="1608391" y="2227003"/>
            <a:ext cx="2230291" cy="584775"/>
          </a:xfrm>
          <a:prstGeom prst="rect">
            <a:avLst/>
          </a:prstGeom>
          <a:noFill/>
        </p:spPr>
        <p:txBody>
          <a:bodyPr wrap="none" rtlCol="0">
            <a:spAutoFit/>
          </a:bodyPr>
          <a:lstStyle/>
          <a:p>
            <a:pPr algn="ctr"/>
            <a:r>
              <a:rPr lang="en-US" sz="3200" b="1" dirty="0"/>
              <a:t>Breakpoint</a:t>
            </a:r>
          </a:p>
        </p:txBody>
      </p:sp>
      <p:grpSp>
        <p:nvGrpSpPr>
          <p:cNvPr id="14" name="Group 13">
            <a:extLst>
              <a:ext uri="{FF2B5EF4-FFF2-40B4-BE49-F238E27FC236}">
                <a16:creationId xmlns:a16="http://schemas.microsoft.com/office/drawing/2014/main" id="{DF605D31-D2BF-1186-AD85-DAF5701F293A}"/>
              </a:ext>
            </a:extLst>
          </p:cNvPr>
          <p:cNvGrpSpPr>
            <a:grpSpLocks noChangeAspect="1"/>
          </p:cNvGrpSpPr>
          <p:nvPr/>
        </p:nvGrpSpPr>
        <p:grpSpPr>
          <a:xfrm>
            <a:off x="1951860" y="3243355"/>
            <a:ext cx="1543349" cy="1920240"/>
            <a:chOff x="2156216" y="2971800"/>
            <a:chExt cx="1463040" cy="1820319"/>
          </a:xfrm>
        </p:grpSpPr>
        <p:sp>
          <p:nvSpPr>
            <p:cNvPr id="11" name="Oval 10">
              <a:extLst>
                <a:ext uri="{FF2B5EF4-FFF2-40B4-BE49-F238E27FC236}">
                  <a16:creationId xmlns:a16="http://schemas.microsoft.com/office/drawing/2014/main" id="{B53195AC-C5A7-1FDB-B267-58E546EC3426}"/>
                </a:ext>
              </a:extLst>
            </p:cNvPr>
            <p:cNvSpPr/>
            <p:nvPr/>
          </p:nvSpPr>
          <p:spPr>
            <a:xfrm>
              <a:off x="2266335" y="2971800"/>
              <a:ext cx="914400" cy="914400"/>
            </a:xfrm>
            <a:prstGeom prst="ellipse">
              <a:avLst/>
            </a:prstGeom>
            <a:solidFill>
              <a:srgbClr val="FF0000"/>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Right pointing backhand index with solid fill">
              <a:extLst>
                <a:ext uri="{FF2B5EF4-FFF2-40B4-BE49-F238E27FC236}">
                  <a16:creationId xmlns:a16="http://schemas.microsoft.com/office/drawing/2014/main" id="{21D645F8-AAEA-FE27-0BC5-87B5F03B92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156216" y="3329079"/>
              <a:ext cx="1463040" cy="1463040"/>
            </a:xfrm>
            <a:prstGeom prst="rect">
              <a:avLst/>
            </a:prstGeom>
          </p:spPr>
        </p:pic>
      </p:grpSp>
    </p:spTree>
    <p:extLst>
      <p:ext uri="{BB962C8B-B14F-4D97-AF65-F5344CB8AC3E}">
        <p14:creationId xmlns:p14="http://schemas.microsoft.com/office/powerpoint/2010/main" val="3472990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3E346-7CB5-8D3A-5614-88AEA8EB5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B64CC5-F824-ED06-9BC4-BC272AFBC7C2}"/>
              </a:ext>
            </a:extLst>
          </p:cNvPr>
          <p:cNvSpPr>
            <a:spLocks noGrp="1"/>
          </p:cNvSpPr>
          <p:nvPr>
            <p:ph type="title"/>
          </p:nvPr>
        </p:nvSpPr>
        <p:spPr/>
        <p:txBody>
          <a:bodyPr/>
          <a:lstStyle/>
          <a:p>
            <a:pPr algn="ctr"/>
            <a:r>
              <a:rPr lang="en-US" dirty="0"/>
              <a:t>The 3 “points” of Debugging</a:t>
            </a:r>
          </a:p>
        </p:txBody>
      </p:sp>
      <p:grpSp>
        <p:nvGrpSpPr>
          <p:cNvPr id="7" name="Group 6">
            <a:extLst>
              <a:ext uri="{FF2B5EF4-FFF2-40B4-BE49-F238E27FC236}">
                <a16:creationId xmlns:a16="http://schemas.microsoft.com/office/drawing/2014/main" id="{9BDEAD82-8B0F-CEE7-5CF0-439C61E2AB4C}"/>
              </a:ext>
            </a:extLst>
          </p:cNvPr>
          <p:cNvGrpSpPr/>
          <p:nvPr/>
        </p:nvGrpSpPr>
        <p:grpSpPr>
          <a:xfrm>
            <a:off x="1351935" y="1814052"/>
            <a:ext cx="9488130" cy="3657600"/>
            <a:chOff x="838200" y="1814052"/>
            <a:chExt cx="9488130" cy="3657600"/>
          </a:xfrm>
        </p:grpSpPr>
        <p:sp>
          <p:nvSpPr>
            <p:cNvPr id="4" name="Rounded Rectangle 3">
              <a:extLst>
                <a:ext uri="{FF2B5EF4-FFF2-40B4-BE49-F238E27FC236}">
                  <a16:creationId xmlns:a16="http://schemas.microsoft.com/office/drawing/2014/main" id="{DA894759-DDFE-9B2D-333E-30973DC7BA92}"/>
                </a:ext>
              </a:extLst>
            </p:cNvPr>
            <p:cNvSpPr/>
            <p:nvPr/>
          </p:nvSpPr>
          <p:spPr>
            <a:xfrm>
              <a:off x="83820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BB7C186-BE87-030D-EB88-99E82E3B0576}"/>
                </a:ext>
              </a:extLst>
            </p:cNvPr>
            <p:cNvSpPr/>
            <p:nvPr/>
          </p:nvSpPr>
          <p:spPr>
            <a:xfrm>
              <a:off x="758313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4138EBE-1068-36F0-0E00-4F27DE8BE7C8}"/>
                </a:ext>
              </a:extLst>
            </p:cNvPr>
            <p:cNvSpPr/>
            <p:nvPr/>
          </p:nvSpPr>
          <p:spPr>
            <a:xfrm>
              <a:off x="4210665"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89D3ACDD-2E4D-3B49-982E-46FDEF4B1051}"/>
              </a:ext>
            </a:extLst>
          </p:cNvPr>
          <p:cNvSpPr txBox="1"/>
          <p:nvPr/>
        </p:nvSpPr>
        <p:spPr>
          <a:xfrm>
            <a:off x="1608391" y="2227003"/>
            <a:ext cx="2230291" cy="584775"/>
          </a:xfrm>
          <a:prstGeom prst="rect">
            <a:avLst/>
          </a:prstGeom>
          <a:noFill/>
        </p:spPr>
        <p:txBody>
          <a:bodyPr wrap="none" rtlCol="0">
            <a:spAutoFit/>
          </a:bodyPr>
          <a:lstStyle/>
          <a:p>
            <a:pPr algn="ctr"/>
            <a:r>
              <a:rPr lang="en-US" sz="3200" b="1" dirty="0"/>
              <a:t>Breakpoint</a:t>
            </a:r>
          </a:p>
        </p:txBody>
      </p:sp>
      <p:sp>
        <p:nvSpPr>
          <p:cNvPr id="9" name="TextBox 8">
            <a:extLst>
              <a:ext uri="{FF2B5EF4-FFF2-40B4-BE49-F238E27FC236}">
                <a16:creationId xmlns:a16="http://schemas.microsoft.com/office/drawing/2014/main" id="{934399CB-7FD2-45BE-BF42-3B719EE4154E}"/>
              </a:ext>
            </a:extLst>
          </p:cNvPr>
          <p:cNvSpPr txBox="1"/>
          <p:nvPr/>
        </p:nvSpPr>
        <p:spPr>
          <a:xfrm>
            <a:off x="4920646" y="2227002"/>
            <a:ext cx="2350708" cy="584775"/>
          </a:xfrm>
          <a:prstGeom prst="rect">
            <a:avLst/>
          </a:prstGeom>
          <a:noFill/>
        </p:spPr>
        <p:txBody>
          <a:bodyPr wrap="none" rtlCol="0">
            <a:spAutoFit/>
          </a:bodyPr>
          <a:lstStyle/>
          <a:p>
            <a:pPr algn="ctr"/>
            <a:r>
              <a:rPr lang="en-US" sz="3200" b="1" dirty="0"/>
              <a:t>Watchpoint</a:t>
            </a:r>
          </a:p>
        </p:txBody>
      </p:sp>
      <p:grpSp>
        <p:nvGrpSpPr>
          <p:cNvPr id="14" name="Group 13">
            <a:extLst>
              <a:ext uri="{FF2B5EF4-FFF2-40B4-BE49-F238E27FC236}">
                <a16:creationId xmlns:a16="http://schemas.microsoft.com/office/drawing/2014/main" id="{05BAD353-5892-9388-5F49-F13473C93A58}"/>
              </a:ext>
            </a:extLst>
          </p:cNvPr>
          <p:cNvGrpSpPr>
            <a:grpSpLocks noChangeAspect="1"/>
          </p:cNvGrpSpPr>
          <p:nvPr/>
        </p:nvGrpSpPr>
        <p:grpSpPr>
          <a:xfrm>
            <a:off x="1951860" y="3243355"/>
            <a:ext cx="1543349" cy="1920240"/>
            <a:chOff x="2156216" y="2971800"/>
            <a:chExt cx="1463040" cy="1820319"/>
          </a:xfrm>
        </p:grpSpPr>
        <p:sp>
          <p:nvSpPr>
            <p:cNvPr id="11" name="Oval 10">
              <a:extLst>
                <a:ext uri="{FF2B5EF4-FFF2-40B4-BE49-F238E27FC236}">
                  <a16:creationId xmlns:a16="http://schemas.microsoft.com/office/drawing/2014/main" id="{FC431D07-FCC1-CC59-757F-17AC049C65EE}"/>
                </a:ext>
              </a:extLst>
            </p:cNvPr>
            <p:cNvSpPr/>
            <p:nvPr/>
          </p:nvSpPr>
          <p:spPr>
            <a:xfrm>
              <a:off x="2266335" y="2971800"/>
              <a:ext cx="914400" cy="914400"/>
            </a:xfrm>
            <a:prstGeom prst="ellipse">
              <a:avLst/>
            </a:prstGeom>
            <a:solidFill>
              <a:srgbClr val="FF0000"/>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Right pointing backhand index with solid fill">
              <a:extLst>
                <a:ext uri="{FF2B5EF4-FFF2-40B4-BE49-F238E27FC236}">
                  <a16:creationId xmlns:a16="http://schemas.microsoft.com/office/drawing/2014/main" id="{4F27976E-7088-4183-8281-94D2BC9A2A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156216" y="3329079"/>
              <a:ext cx="1463040" cy="1463040"/>
            </a:xfrm>
            <a:prstGeom prst="rect">
              <a:avLst/>
            </a:prstGeom>
          </p:spPr>
        </p:pic>
      </p:grpSp>
      <p:pic>
        <p:nvPicPr>
          <p:cNvPr id="16" name="Graphic 15" descr="Binoculars with solid fill">
            <a:extLst>
              <a:ext uri="{FF2B5EF4-FFF2-40B4-BE49-F238E27FC236}">
                <a16:creationId xmlns:a16="http://schemas.microsoft.com/office/drawing/2014/main" id="{8B8EDEA9-8D2E-E008-9A0A-E22F202420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4440" y="3151915"/>
            <a:ext cx="2103120" cy="2103120"/>
          </a:xfrm>
          <a:prstGeom prst="rect">
            <a:avLst/>
          </a:prstGeom>
        </p:spPr>
      </p:pic>
    </p:spTree>
    <p:extLst>
      <p:ext uri="{BB962C8B-B14F-4D97-AF65-F5344CB8AC3E}">
        <p14:creationId xmlns:p14="http://schemas.microsoft.com/office/powerpoint/2010/main" val="2264041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B34FC-C04F-48E3-FE54-4D4673D5A4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C5E97-28DA-21ED-7ED1-3EECDBF6942C}"/>
              </a:ext>
            </a:extLst>
          </p:cNvPr>
          <p:cNvSpPr>
            <a:spLocks noGrp="1"/>
          </p:cNvSpPr>
          <p:nvPr>
            <p:ph type="title"/>
          </p:nvPr>
        </p:nvSpPr>
        <p:spPr/>
        <p:txBody>
          <a:bodyPr/>
          <a:lstStyle/>
          <a:p>
            <a:pPr algn="ctr"/>
            <a:r>
              <a:rPr lang="en-US" dirty="0"/>
              <a:t>The 3 “points” of Debugging</a:t>
            </a:r>
          </a:p>
        </p:txBody>
      </p:sp>
      <p:grpSp>
        <p:nvGrpSpPr>
          <p:cNvPr id="7" name="Group 6">
            <a:extLst>
              <a:ext uri="{FF2B5EF4-FFF2-40B4-BE49-F238E27FC236}">
                <a16:creationId xmlns:a16="http://schemas.microsoft.com/office/drawing/2014/main" id="{DCD2BE87-A024-F9F5-1E0B-005E17B3D60A}"/>
              </a:ext>
            </a:extLst>
          </p:cNvPr>
          <p:cNvGrpSpPr/>
          <p:nvPr/>
        </p:nvGrpSpPr>
        <p:grpSpPr>
          <a:xfrm>
            <a:off x="1351935" y="1814052"/>
            <a:ext cx="9488130" cy="3657600"/>
            <a:chOff x="838200" y="1814052"/>
            <a:chExt cx="9488130" cy="3657600"/>
          </a:xfrm>
        </p:grpSpPr>
        <p:sp>
          <p:nvSpPr>
            <p:cNvPr id="4" name="Rounded Rectangle 3">
              <a:extLst>
                <a:ext uri="{FF2B5EF4-FFF2-40B4-BE49-F238E27FC236}">
                  <a16:creationId xmlns:a16="http://schemas.microsoft.com/office/drawing/2014/main" id="{83F0700E-1E45-8DE9-D03B-FA3923F2382F}"/>
                </a:ext>
              </a:extLst>
            </p:cNvPr>
            <p:cNvSpPr/>
            <p:nvPr/>
          </p:nvSpPr>
          <p:spPr>
            <a:xfrm>
              <a:off x="83820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FCE73F2-0CFB-ED68-923C-24672B161770}"/>
                </a:ext>
              </a:extLst>
            </p:cNvPr>
            <p:cNvSpPr/>
            <p:nvPr/>
          </p:nvSpPr>
          <p:spPr>
            <a:xfrm>
              <a:off x="758313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E923E8B-2B8B-3561-CC59-0AEF1720C3D0}"/>
                </a:ext>
              </a:extLst>
            </p:cNvPr>
            <p:cNvSpPr/>
            <p:nvPr/>
          </p:nvSpPr>
          <p:spPr>
            <a:xfrm>
              <a:off x="4210665"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98468C1-0488-5C85-7C89-7983E6711711}"/>
              </a:ext>
            </a:extLst>
          </p:cNvPr>
          <p:cNvSpPr txBox="1"/>
          <p:nvPr/>
        </p:nvSpPr>
        <p:spPr>
          <a:xfrm>
            <a:off x="1608391" y="2227003"/>
            <a:ext cx="2230291" cy="584775"/>
          </a:xfrm>
          <a:prstGeom prst="rect">
            <a:avLst/>
          </a:prstGeom>
          <a:noFill/>
        </p:spPr>
        <p:txBody>
          <a:bodyPr wrap="none" rtlCol="0">
            <a:spAutoFit/>
          </a:bodyPr>
          <a:lstStyle/>
          <a:p>
            <a:pPr algn="ctr"/>
            <a:r>
              <a:rPr lang="en-US" sz="3200" b="1" dirty="0"/>
              <a:t>Breakpoint</a:t>
            </a:r>
          </a:p>
        </p:txBody>
      </p:sp>
      <p:sp>
        <p:nvSpPr>
          <p:cNvPr id="9" name="TextBox 8">
            <a:extLst>
              <a:ext uri="{FF2B5EF4-FFF2-40B4-BE49-F238E27FC236}">
                <a16:creationId xmlns:a16="http://schemas.microsoft.com/office/drawing/2014/main" id="{D31BB9ED-5012-919C-63FB-4D1434A577C2}"/>
              </a:ext>
            </a:extLst>
          </p:cNvPr>
          <p:cNvSpPr txBox="1"/>
          <p:nvPr/>
        </p:nvSpPr>
        <p:spPr>
          <a:xfrm>
            <a:off x="4920646" y="2227002"/>
            <a:ext cx="2350708" cy="584775"/>
          </a:xfrm>
          <a:prstGeom prst="rect">
            <a:avLst/>
          </a:prstGeom>
          <a:noFill/>
        </p:spPr>
        <p:txBody>
          <a:bodyPr wrap="none" rtlCol="0">
            <a:spAutoFit/>
          </a:bodyPr>
          <a:lstStyle/>
          <a:p>
            <a:pPr algn="ctr"/>
            <a:r>
              <a:rPr lang="en-US" sz="3200" b="1" dirty="0"/>
              <a:t>Watchpoint</a:t>
            </a:r>
          </a:p>
        </p:txBody>
      </p:sp>
      <p:sp>
        <p:nvSpPr>
          <p:cNvPr id="10" name="TextBox 9">
            <a:extLst>
              <a:ext uri="{FF2B5EF4-FFF2-40B4-BE49-F238E27FC236}">
                <a16:creationId xmlns:a16="http://schemas.microsoft.com/office/drawing/2014/main" id="{47C6118A-FED7-B437-6297-1E845EFB1F7F}"/>
              </a:ext>
            </a:extLst>
          </p:cNvPr>
          <p:cNvSpPr txBox="1"/>
          <p:nvPr/>
        </p:nvSpPr>
        <p:spPr>
          <a:xfrm>
            <a:off x="8387206" y="2227001"/>
            <a:ext cx="2162516" cy="584775"/>
          </a:xfrm>
          <a:prstGeom prst="rect">
            <a:avLst/>
          </a:prstGeom>
          <a:noFill/>
        </p:spPr>
        <p:txBody>
          <a:bodyPr wrap="none" rtlCol="0">
            <a:spAutoFit/>
          </a:bodyPr>
          <a:lstStyle/>
          <a:p>
            <a:pPr algn="ctr"/>
            <a:r>
              <a:rPr lang="en-US" sz="3200" b="1" dirty="0" err="1"/>
              <a:t>Tracepoint</a:t>
            </a:r>
            <a:endParaRPr lang="en-US" sz="3200" b="1" dirty="0"/>
          </a:p>
        </p:txBody>
      </p:sp>
      <p:grpSp>
        <p:nvGrpSpPr>
          <p:cNvPr id="14" name="Group 13">
            <a:extLst>
              <a:ext uri="{FF2B5EF4-FFF2-40B4-BE49-F238E27FC236}">
                <a16:creationId xmlns:a16="http://schemas.microsoft.com/office/drawing/2014/main" id="{CF3771D1-D930-0070-788E-C939195CBC80}"/>
              </a:ext>
            </a:extLst>
          </p:cNvPr>
          <p:cNvGrpSpPr>
            <a:grpSpLocks noChangeAspect="1"/>
          </p:cNvGrpSpPr>
          <p:nvPr/>
        </p:nvGrpSpPr>
        <p:grpSpPr>
          <a:xfrm>
            <a:off x="1951860" y="3243355"/>
            <a:ext cx="1543349" cy="1920240"/>
            <a:chOff x="2156216" y="2971800"/>
            <a:chExt cx="1463040" cy="1820319"/>
          </a:xfrm>
        </p:grpSpPr>
        <p:sp>
          <p:nvSpPr>
            <p:cNvPr id="11" name="Oval 10">
              <a:extLst>
                <a:ext uri="{FF2B5EF4-FFF2-40B4-BE49-F238E27FC236}">
                  <a16:creationId xmlns:a16="http://schemas.microsoft.com/office/drawing/2014/main" id="{F97B0B00-5B02-391A-DFDB-9B16D83561AA}"/>
                </a:ext>
              </a:extLst>
            </p:cNvPr>
            <p:cNvSpPr/>
            <p:nvPr/>
          </p:nvSpPr>
          <p:spPr>
            <a:xfrm>
              <a:off x="2266335" y="2971800"/>
              <a:ext cx="914400" cy="914400"/>
            </a:xfrm>
            <a:prstGeom prst="ellipse">
              <a:avLst/>
            </a:prstGeom>
            <a:solidFill>
              <a:srgbClr val="FF0000"/>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Right pointing backhand index with solid fill">
              <a:extLst>
                <a:ext uri="{FF2B5EF4-FFF2-40B4-BE49-F238E27FC236}">
                  <a16:creationId xmlns:a16="http://schemas.microsoft.com/office/drawing/2014/main" id="{66C51F26-A410-1C2B-3126-4AE9603EE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156216" y="3329079"/>
              <a:ext cx="1463040" cy="1463040"/>
            </a:xfrm>
            <a:prstGeom prst="rect">
              <a:avLst/>
            </a:prstGeom>
          </p:spPr>
        </p:pic>
      </p:grpSp>
      <p:pic>
        <p:nvPicPr>
          <p:cNvPr id="16" name="Graphic 15" descr="Binoculars with solid fill">
            <a:extLst>
              <a:ext uri="{FF2B5EF4-FFF2-40B4-BE49-F238E27FC236}">
                <a16:creationId xmlns:a16="http://schemas.microsoft.com/office/drawing/2014/main" id="{4DC50F91-F0C3-ADB2-A01C-460082169C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4440" y="3151915"/>
            <a:ext cx="2103120" cy="2103120"/>
          </a:xfrm>
          <a:prstGeom prst="rect">
            <a:avLst/>
          </a:prstGeom>
        </p:spPr>
      </p:pic>
      <p:pic>
        <p:nvPicPr>
          <p:cNvPr id="20" name="Graphic 19" descr="Scribble with solid fill">
            <a:extLst>
              <a:ext uri="{FF2B5EF4-FFF2-40B4-BE49-F238E27FC236}">
                <a16:creationId xmlns:a16="http://schemas.microsoft.com/office/drawing/2014/main" id="{5FD09352-EC4A-613B-D13D-F8330B9627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16904" y="3151915"/>
            <a:ext cx="2103120" cy="2103120"/>
          </a:xfrm>
          <a:prstGeom prst="rect">
            <a:avLst/>
          </a:prstGeom>
        </p:spPr>
      </p:pic>
    </p:spTree>
    <p:extLst>
      <p:ext uri="{BB962C8B-B14F-4D97-AF65-F5344CB8AC3E}">
        <p14:creationId xmlns:p14="http://schemas.microsoft.com/office/powerpoint/2010/main" val="1317319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4FA89-EA7B-C445-AB81-7302F47A38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88440-752C-81BC-B073-2DB9E65FA458}"/>
              </a:ext>
            </a:extLst>
          </p:cNvPr>
          <p:cNvSpPr>
            <a:spLocks noGrp="1"/>
          </p:cNvSpPr>
          <p:nvPr>
            <p:ph type="title"/>
          </p:nvPr>
        </p:nvSpPr>
        <p:spPr>
          <a:xfrm>
            <a:off x="838200" y="0"/>
            <a:ext cx="10515600" cy="1325563"/>
          </a:xfrm>
        </p:spPr>
        <p:txBody>
          <a:bodyPr/>
          <a:lstStyle/>
          <a:p>
            <a:r>
              <a:rPr lang="en-US" dirty="0"/>
              <a:t>Breakpoints</a:t>
            </a:r>
          </a:p>
        </p:txBody>
      </p:sp>
      <p:pic>
        <p:nvPicPr>
          <p:cNvPr id="11" name="Picture 10" descr="A screenshot of a computer&#10;&#10;Description automatically generated">
            <a:extLst>
              <a:ext uri="{FF2B5EF4-FFF2-40B4-BE49-F238E27FC236}">
                <a16:creationId xmlns:a16="http://schemas.microsoft.com/office/drawing/2014/main" id="{2EEF69B7-86A9-DEA7-1310-D78946A4B889}"/>
              </a:ext>
            </a:extLst>
          </p:cNvPr>
          <p:cNvPicPr>
            <a:picLocks noChangeAspect="1"/>
          </p:cNvPicPr>
          <p:nvPr/>
        </p:nvPicPr>
        <p:blipFill>
          <a:blip r:embed="rId2"/>
          <a:srcRect l="28225" r="5006" b="56708"/>
          <a:stretch/>
        </p:blipFill>
        <p:spPr>
          <a:xfrm>
            <a:off x="578734" y="1502818"/>
            <a:ext cx="6412375" cy="2792877"/>
          </a:xfrm>
          <a:prstGeom prst="rect">
            <a:avLst/>
          </a:prstGeom>
          <a:ln w="19050">
            <a:solidFill>
              <a:schemeClr val="tx1"/>
            </a:solidFill>
          </a:ln>
        </p:spPr>
      </p:pic>
      <p:pic>
        <p:nvPicPr>
          <p:cNvPr id="12" name="Graphic 11" descr="Right pointing backhand index with solid fill">
            <a:extLst>
              <a:ext uri="{FF2B5EF4-FFF2-40B4-BE49-F238E27FC236}">
                <a16:creationId xmlns:a16="http://schemas.microsoft.com/office/drawing/2014/main" id="{B0F1CE18-F3B7-28BD-69EA-8DBF8D56D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90316" y="2899256"/>
            <a:ext cx="695767" cy="695767"/>
          </a:xfrm>
          <a:prstGeom prst="rect">
            <a:avLst/>
          </a:prstGeom>
        </p:spPr>
      </p:pic>
    </p:spTree>
    <p:extLst>
      <p:ext uri="{BB962C8B-B14F-4D97-AF65-F5344CB8AC3E}">
        <p14:creationId xmlns:p14="http://schemas.microsoft.com/office/powerpoint/2010/main" val="3462695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EBC4C-85FB-3C77-B752-D133CC7D9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A1567-6468-1288-212D-2B7BEF103CB1}"/>
              </a:ext>
            </a:extLst>
          </p:cNvPr>
          <p:cNvSpPr>
            <a:spLocks noGrp="1"/>
          </p:cNvSpPr>
          <p:nvPr>
            <p:ph type="title"/>
          </p:nvPr>
        </p:nvSpPr>
        <p:spPr>
          <a:xfrm>
            <a:off x="838200" y="0"/>
            <a:ext cx="10515600" cy="1325563"/>
          </a:xfrm>
        </p:spPr>
        <p:txBody>
          <a:bodyPr/>
          <a:lstStyle/>
          <a:p>
            <a:r>
              <a:rPr lang="en-US" dirty="0"/>
              <a:t>Breakpoints</a:t>
            </a:r>
          </a:p>
        </p:txBody>
      </p:sp>
      <p:pic>
        <p:nvPicPr>
          <p:cNvPr id="11" name="Picture 10" descr="A screenshot of a computer&#10;&#10;Description automatically generated">
            <a:extLst>
              <a:ext uri="{FF2B5EF4-FFF2-40B4-BE49-F238E27FC236}">
                <a16:creationId xmlns:a16="http://schemas.microsoft.com/office/drawing/2014/main" id="{2EBABBAD-D277-A4AD-2585-F91E58CBB2A5}"/>
              </a:ext>
            </a:extLst>
          </p:cNvPr>
          <p:cNvPicPr>
            <a:picLocks noChangeAspect="1"/>
          </p:cNvPicPr>
          <p:nvPr/>
        </p:nvPicPr>
        <p:blipFill>
          <a:blip r:embed="rId2"/>
          <a:srcRect l="28225" r="5006" b="56708"/>
          <a:stretch/>
        </p:blipFill>
        <p:spPr>
          <a:xfrm>
            <a:off x="578734" y="1502818"/>
            <a:ext cx="6412375" cy="2792877"/>
          </a:xfrm>
          <a:prstGeom prst="rect">
            <a:avLst/>
          </a:prstGeom>
          <a:ln w="19050">
            <a:solidFill>
              <a:schemeClr val="tx1"/>
            </a:solidFill>
          </a:ln>
        </p:spPr>
      </p:pic>
      <p:pic>
        <p:nvPicPr>
          <p:cNvPr id="12" name="Graphic 11" descr="Right pointing backhand index with solid fill">
            <a:extLst>
              <a:ext uri="{FF2B5EF4-FFF2-40B4-BE49-F238E27FC236}">
                <a16:creationId xmlns:a16="http://schemas.microsoft.com/office/drawing/2014/main" id="{75D84236-894E-AB36-295C-68ED1B479A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90316" y="2899256"/>
            <a:ext cx="695767" cy="69576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B6D8778-2C12-1FCB-7913-701BA5326340}"/>
              </a:ext>
            </a:extLst>
          </p:cNvPr>
          <p:cNvPicPr>
            <a:picLocks noChangeAspect="1"/>
          </p:cNvPicPr>
          <p:nvPr/>
        </p:nvPicPr>
        <p:blipFill>
          <a:blip r:embed="rId2"/>
          <a:srcRect l="64" t="65690" r="-36" b="12061"/>
          <a:stretch/>
        </p:blipFill>
        <p:spPr>
          <a:xfrm>
            <a:off x="578734" y="4542238"/>
            <a:ext cx="9601200" cy="1435261"/>
          </a:xfrm>
          <a:prstGeom prst="rect">
            <a:avLst/>
          </a:prstGeom>
          <a:ln w="19050">
            <a:solidFill>
              <a:schemeClr val="tx1"/>
            </a:solidFill>
          </a:ln>
        </p:spPr>
      </p:pic>
    </p:spTree>
    <p:extLst>
      <p:ext uri="{BB962C8B-B14F-4D97-AF65-F5344CB8AC3E}">
        <p14:creationId xmlns:p14="http://schemas.microsoft.com/office/powerpoint/2010/main" val="2267889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575C9-A634-DCFC-0F29-80B256A4D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F0981-C5F2-7E92-1238-FF4D8B3686FA}"/>
              </a:ext>
            </a:extLst>
          </p:cNvPr>
          <p:cNvSpPr>
            <a:spLocks noGrp="1"/>
          </p:cNvSpPr>
          <p:nvPr>
            <p:ph type="title"/>
          </p:nvPr>
        </p:nvSpPr>
        <p:spPr>
          <a:xfrm>
            <a:off x="838200" y="0"/>
            <a:ext cx="10515600" cy="1325563"/>
          </a:xfrm>
        </p:spPr>
        <p:txBody>
          <a:bodyPr/>
          <a:lstStyle/>
          <a:p>
            <a:r>
              <a:rPr lang="en-US" dirty="0"/>
              <a:t>Breakpoints</a:t>
            </a:r>
          </a:p>
        </p:txBody>
      </p:sp>
      <p:pic>
        <p:nvPicPr>
          <p:cNvPr id="7" name="Picture 6" descr="A screenshot of a computer&#10;&#10;Description automatically generated">
            <a:extLst>
              <a:ext uri="{FF2B5EF4-FFF2-40B4-BE49-F238E27FC236}">
                <a16:creationId xmlns:a16="http://schemas.microsoft.com/office/drawing/2014/main" id="{5F151B9E-534F-9EF8-AC1D-D5246C449EA7}"/>
              </a:ext>
            </a:extLst>
          </p:cNvPr>
          <p:cNvPicPr>
            <a:picLocks noChangeAspect="1"/>
          </p:cNvPicPr>
          <p:nvPr/>
        </p:nvPicPr>
        <p:blipFill>
          <a:blip r:embed="rId2"/>
          <a:stretch>
            <a:fillRect/>
          </a:stretch>
        </p:blipFill>
        <p:spPr>
          <a:xfrm>
            <a:off x="7334491" y="523795"/>
            <a:ext cx="3429000" cy="3771900"/>
          </a:xfrm>
          <a:prstGeom prst="roundRect">
            <a:avLst>
              <a:gd name="adj" fmla="val 1815"/>
            </a:avLst>
          </a:prstGeom>
          <a:ln w="19050">
            <a:solidFill>
              <a:schemeClr val="tx1"/>
            </a:solidFill>
          </a:ln>
        </p:spPr>
      </p:pic>
      <p:pic>
        <p:nvPicPr>
          <p:cNvPr id="11" name="Picture 10" descr="A screenshot of a computer&#10;&#10;Description automatically generated">
            <a:extLst>
              <a:ext uri="{FF2B5EF4-FFF2-40B4-BE49-F238E27FC236}">
                <a16:creationId xmlns:a16="http://schemas.microsoft.com/office/drawing/2014/main" id="{2A40DA01-13E2-3FBE-B269-C10002C3D163}"/>
              </a:ext>
            </a:extLst>
          </p:cNvPr>
          <p:cNvPicPr>
            <a:picLocks noChangeAspect="1"/>
          </p:cNvPicPr>
          <p:nvPr/>
        </p:nvPicPr>
        <p:blipFill>
          <a:blip r:embed="rId3"/>
          <a:srcRect l="28225" r="5006" b="56708"/>
          <a:stretch/>
        </p:blipFill>
        <p:spPr>
          <a:xfrm>
            <a:off x="578734" y="1502818"/>
            <a:ext cx="6412375" cy="2792877"/>
          </a:xfrm>
          <a:prstGeom prst="rect">
            <a:avLst/>
          </a:prstGeom>
          <a:ln w="19050">
            <a:solidFill>
              <a:schemeClr val="tx1"/>
            </a:solidFill>
          </a:ln>
        </p:spPr>
      </p:pic>
      <p:pic>
        <p:nvPicPr>
          <p:cNvPr id="12" name="Graphic 11" descr="Right pointing backhand index with solid fill">
            <a:extLst>
              <a:ext uri="{FF2B5EF4-FFF2-40B4-BE49-F238E27FC236}">
                <a16:creationId xmlns:a16="http://schemas.microsoft.com/office/drawing/2014/main" id="{A201CF3B-AE0B-5D4A-DA2D-0E447AE3BE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490316" y="2899256"/>
            <a:ext cx="695767" cy="69576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85EF93E-AAAC-875A-00CE-1AD6507F1F36}"/>
              </a:ext>
            </a:extLst>
          </p:cNvPr>
          <p:cNvPicPr>
            <a:picLocks noChangeAspect="1"/>
          </p:cNvPicPr>
          <p:nvPr/>
        </p:nvPicPr>
        <p:blipFill>
          <a:blip r:embed="rId3"/>
          <a:srcRect l="64" t="65690" r="-36" b="12061"/>
          <a:stretch/>
        </p:blipFill>
        <p:spPr>
          <a:xfrm>
            <a:off x="578734" y="4542238"/>
            <a:ext cx="9601200" cy="1435261"/>
          </a:xfrm>
          <a:prstGeom prst="rect">
            <a:avLst/>
          </a:prstGeom>
          <a:ln w="19050">
            <a:solidFill>
              <a:schemeClr val="tx1"/>
            </a:solidFill>
          </a:ln>
        </p:spPr>
      </p:pic>
    </p:spTree>
    <p:extLst>
      <p:ext uri="{BB962C8B-B14F-4D97-AF65-F5344CB8AC3E}">
        <p14:creationId xmlns:p14="http://schemas.microsoft.com/office/powerpoint/2010/main" val="4096486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AF611-DBC3-74BD-FA96-8F823EA9A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C71985-B03B-1EB5-FA6B-38441D1B0DE1}"/>
              </a:ext>
            </a:extLst>
          </p:cNvPr>
          <p:cNvSpPr>
            <a:spLocks noGrp="1"/>
          </p:cNvSpPr>
          <p:nvPr>
            <p:ph type="title"/>
          </p:nvPr>
        </p:nvSpPr>
        <p:spPr>
          <a:xfrm>
            <a:off x="838200" y="0"/>
            <a:ext cx="10515600" cy="1325563"/>
          </a:xfrm>
        </p:spPr>
        <p:txBody>
          <a:bodyPr/>
          <a:lstStyle/>
          <a:p>
            <a:r>
              <a:rPr lang="en-US" dirty="0"/>
              <a:t>Breakpoints</a:t>
            </a:r>
          </a:p>
        </p:txBody>
      </p:sp>
      <p:pic>
        <p:nvPicPr>
          <p:cNvPr id="8" name="Picture 7" descr="A screenshot of a computer&#10;&#10;Description automatically generated">
            <a:extLst>
              <a:ext uri="{FF2B5EF4-FFF2-40B4-BE49-F238E27FC236}">
                <a16:creationId xmlns:a16="http://schemas.microsoft.com/office/drawing/2014/main" id="{B028C383-4CA6-3F97-EBA5-FA75E37CE84E}"/>
              </a:ext>
            </a:extLst>
          </p:cNvPr>
          <p:cNvPicPr>
            <a:picLocks noChangeAspect="1"/>
          </p:cNvPicPr>
          <p:nvPr/>
        </p:nvPicPr>
        <p:blipFill>
          <a:blip r:embed="rId2"/>
          <a:stretch>
            <a:fillRect/>
          </a:stretch>
        </p:blipFill>
        <p:spPr>
          <a:xfrm>
            <a:off x="6673768" y="662781"/>
            <a:ext cx="4680032" cy="5148035"/>
          </a:xfrm>
          <a:prstGeom prst="roundRect">
            <a:avLst>
              <a:gd name="adj" fmla="val 1815"/>
            </a:avLst>
          </a:prstGeom>
          <a:ln w="19050">
            <a:solidFill>
              <a:schemeClr val="tx1"/>
            </a:solidFill>
          </a:ln>
        </p:spPr>
      </p:pic>
      <p:sp>
        <p:nvSpPr>
          <p:cNvPr id="9" name="Rectangle 8">
            <a:extLst>
              <a:ext uri="{FF2B5EF4-FFF2-40B4-BE49-F238E27FC236}">
                <a16:creationId xmlns:a16="http://schemas.microsoft.com/office/drawing/2014/main" id="{6129C928-FF13-3A80-C89A-C6C7FD2AB676}"/>
              </a:ext>
            </a:extLst>
          </p:cNvPr>
          <p:cNvSpPr/>
          <p:nvPr/>
        </p:nvSpPr>
        <p:spPr>
          <a:xfrm>
            <a:off x="6673768" y="2069520"/>
            <a:ext cx="1544257" cy="11713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5D18382-A46A-FA62-8AD4-F0005BBF677B}"/>
              </a:ext>
            </a:extLst>
          </p:cNvPr>
          <p:cNvCxnSpPr>
            <a:cxnSpLocks/>
            <a:stCxn id="9" idx="1"/>
            <a:endCxn id="5" idx="3"/>
          </p:cNvCxnSpPr>
          <p:nvPr/>
        </p:nvCxnSpPr>
        <p:spPr>
          <a:xfrm flipH="1" flipV="1">
            <a:off x="4310743" y="2651508"/>
            <a:ext cx="2363025" cy="3708"/>
          </a:xfrm>
          <a:prstGeom prst="straightConnector1">
            <a:avLst/>
          </a:prstGeom>
          <a:ln w="381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E0628BBF-31C2-A135-329C-117B378E2504}"/>
              </a:ext>
            </a:extLst>
          </p:cNvPr>
          <p:cNvPicPr>
            <a:picLocks noChangeAspect="1"/>
          </p:cNvPicPr>
          <p:nvPr/>
        </p:nvPicPr>
        <p:blipFill>
          <a:blip r:embed="rId3"/>
          <a:stretch>
            <a:fillRect/>
          </a:stretch>
        </p:blipFill>
        <p:spPr>
          <a:xfrm>
            <a:off x="1020565" y="1339134"/>
            <a:ext cx="3290178" cy="2624748"/>
          </a:xfrm>
          <a:prstGeom prst="rect">
            <a:avLst/>
          </a:prstGeom>
          <a:ln w="19050">
            <a:solidFill>
              <a:srgbClr val="FF0000"/>
            </a:solidFill>
          </a:ln>
        </p:spPr>
      </p:pic>
    </p:spTree>
    <p:extLst>
      <p:ext uri="{BB962C8B-B14F-4D97-AF65-F5344CB8AC3E}">
        <p14:creationId xmlns:p14="http://schemas.microsoft.com/office/powerpoint/2010/main" val="169700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C1186C01-1CFB-32CE-9BCE-9E017307765F}"/>
              </a:ext>
            </a:extLst>
          </p:cNvPr>
          <p:cNvPicPr>
            <a:picLocks noChangeAspect="1"/>
          </p:cNvPicPr>
          <p:nvPr/>
        </p:nvPicPr>
        <p:blipFill>
          <a:blip r:embed="rId3">
            <a:alphaModFix amt="25000"/>
          </a:blip>
          <a:srcRect t="25263" b="9477"/>
          <a:stretch/>
        </p:blipFill>
        <p:spPr>
          <a:xfrm>
            <a:off x="0" y="0"/>
            <a:ext cx="12192000" cy="6068184"/>
          </a:xfrm>
          <a:prstGeom prst="rect">
            <a:avLst/>
          </a:prstGeom>
        </p:spPr>
      </p:pic>
      <p:sp>
        <p:nvSpPr>
          <p:cNvPr id="6" name="TextBox 5">
            <a:extLst>
              <a:ext uri="{FF2B5EF4-FFF2-40B4-BE49-F238E27FC236}">
                <a16:creationId xmlns:a16="http://schemas.microsoft.com/office/drawing/2014/main" id="{BCDFF52A-02DF-E45E-EA2E-4E3D4EEBA71E}"/>
              </a:ext>
            </a:extLst>
          </p:cNvPr>
          <p:cNvSpPr txBox="1">
            <a:spLocks noChangeAspect="1"/>
          </p:cNvSpPr>
          <p:nvPr/>
        </p:nvSpPr>
        <p:spPr>
          <a:xfrm>
            <a:off x="2859456" y="302036"/>
            <a:ext cx="6473087" cy="646331"/>
          </a:xfrm>
          <a:prstGeom prst="rect">
            <a:avLst/>
          </a:prstGeom>
          <a:noFill/>
        </p:spPr>
        <p:txBody>
          <a:bodyPr wrap="square" rtlCol="0" anchor="ctr">
            <a:spAutoFit/>
          </a:bodyPr>
          <a:lstStyle/>
          <a:p>
            <a:pPr algn="ctr"/>
            <a:r>
              <a:rPr lang="en-US" sz="3600" b="1" dirty="0">
                <a:latin typeface="Arial" panose="020B0604020202020204" pitchFamily="34" charset="0"/>
                <a:cs typeface="Arial" panose="020B0604020202020204" pitchFamily="34" charset="0"/>
              </a:rPr>
              <a:t>Meet the User Support Team</a:t>
            </a:r>
          </a:p>
        </p:txBody>
      </p:sp>
      <p:grpSp>
        <p:nvGrpSpPr>
          <p:cNvPr id="16" name="Group 15">
            <a:extLst>
              <a:ext uri="{FF2B5EF4-FFF2-40B4-BE49-F238E27FC236}">
                <a16:creationId xmlns:a16="http://schemas.microsoft.com/office/drawing/2014/main" id="{125AF1B0-D8A7-0C23-DE18-C13008317D1D}"/>
              </a:ext>
            </a:extLst>
          </p:cNvPr>
          <p:cNvGrpSpPr>
            <a:grpSpLocks noChangeAspect="1"/>
          </p:cNvGrpSpPr>
          <p:nvPr/>
        </p:nvGrpSpPr>
        <p:grpSpPr>
          <a:xfrm>
            <a:off x="1437824" y="1142998"/>
            <a:ext cx="8849176" cy="4389120"/>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a:spLocks noChangeAspect="1"/>
          </p:cNvSpPr>
          <p:nvPr/>
        </p:nvSpPr>
        <p:spPr>
          <a:xfrm>
            <a:off x="1570610" y="3001544"/>
            <a:ext cx="1147165" cy="584775"/>
          </a:xfrm>
          <a:prstGeom prst="rect">
            <a:avLst/>
          </a:prstGeom>
          <a:noFill/>
        </p:spPr>
        <p:txBody>
          <a:bodyPr wrap="square" rtlCol="0" anchor="ctr">
            <a:spAutoFit/>
          </a:bodyPr>
          <a:lstStyle/>
          <a:p>
            <a:pPr algn="ctr"/>
            <a:r>
              <a:rPr lang="en-US" sz="1600" dirty="0"/>
              <a:t>Layla Freeborn</a:t>
            </a:r>
          </a:p>
        </p:txBody>
      </p:sp>
      <p:sp>
        <p:nvSpPr>
          <p:cNvPr id="18" name="TextBox 17">
            <a:extLst>
              <a:ext uri="{FF2B5EF4-FFF2-40B4-BE49-F238E27FC236}">
                <a16:creationId xmlns:a16="http://schemas.microsoft.com/office/drawing/2014/main" id="{F16B97E5-1C1E-8801-4F96-7D13AB97484B}"/>
              </a:ext>
            </a:extLst>
          </p:cNvPr>
          <p:cNvSpPr txBox="1">
            <a:spLocks noChangeAspect="1"/>
          </p:cNvSpPr>
          <p:nvPr/>
        </p:nvSpPr>
        <p:spPr>
          <a:xfrm>
            <a:off x="4048468" y="3002214"/>
            <a:ext cx="1147165" cy="584775"/>
          </a:xfrm>
          <a:prstGeom prst="rect">
            <a:avLst/>
          </a:prstGeom>
          <a:noFill/>
        </p:spPr>
        <p:txBody>
          <a:bodyPr wrap="square" rtlCol="0" anchor="ctr">
            <a:spAutoFit/>
          </a:bodyPr>
          <a:lstStyle/>
          <a:p>
            <a:pPr algn="ctr"/>
            <a:r>
              <a:rPr lang="en-US" sz="1600" dirty="0"/>
              <a:t>Brandon Reyes</a:t>
            </a:r>
          </a:p>
        </p:txBody>
      </p:sp>
      <p:sp>
        <p:nvSpPr>
          <p:cNvPr id="19" name="TextBox 18">
            <a:extLst>
              <a:ext uri="{FF2B5EF4-FFF2-40B4-BE49-F238E27FC236}">
                <a16:creationId xmlns:a16="http://schemas.microsoft.com/office/drawing/2014/main" id="{F5427A95-F58E-DBA5-EC1E-6702E1BAB917}"/>
              </a:ext>
            </a:extLst>
          </p:cNvPr>
          <p:cNvSpPr txBox="1">
            <a:spLocks noChangeAspect="1"/>
          </p:cNvSpPr>
          <p:nvPr/>
        </p:nvSpPr>
        <p:spPr>
          <a:xfrm>
            <a:off x="6526326" y="2992629"/>
            <a:ext cx="1147165" cy="584775"/>
          </a:xfrm>
          <a:prstGeom prst="rect">
            <a:avLst/>
          </a:prstGeom>
          <a:noFill/>
        </p:spPr>
        <p:txBody>
          <a:bodyPr wrap="square" rtlCol="0" anchor="ctr">
            <a:spAutoFit/>
          </a:bodyPr>
          <a:lstStyle/>
          <a:p>
            <a:pPr algn="ctr"/>
            <a:r>
              <a:rPr lang="en-US" sz="1600" dirty="0"/>
              <a:t>Andy Monaghan</a:t>
            </a:r>
          </a:p>
        </p:txBody>
      </p:sp>
      <p:sp>
        <p:nvSpPr>
          <p:cNvPr id="20" name="TextBox 19">
            <a:extLst>
              <a:ext uri="{FF2B5EF4-FFF2-40B4-BE49-F238E27FC236}">
                <a16:creationId xmlns:a16="http://schemas.microsoft.com/office/drawing/2014/main" id="{E72D0BF9-A7F5-B626-6933-D066B9EB39F7}"/>
              </a:ext>
            </a:extLst>
          </p:cNvPr>
          <p:cNvSpPr txBox="1">
            <a:spLocks noChangeAspect="1"/>
          </p:cNvSpPr>
          <p:nvPr/>
        </p:nvSpPr>
        <p:spPr>
          <a:xfrm>
            <a:off x="9002334" y="2940899"/>
            <a:ext cx="1147165" cy="584775"/>
          </a:xfrm>
          <a:prstGeom prst="rect">
            <a:avLst/>
          </a:prstGeom>
          <a:noFill/>
        </p:spPr>
        <p:txBody>
          <a:bodyPr wrap="square" rtlCol="0" anchor="ctr">
            <a:spAutoFit/>
          </a:bodyPr>
          <a:lstStyle/>
          <a:p>
            <a:pPr algn="ctr"/>
            <a:r>
              <a:rPr lang="en-US" sz="1600" dirty="0"/>
              <a:t>Michael Schneider</a:t>
            </a:r>
          </a:p>
        </p:txBody>
      </p:sp>
      <p:sp>
        <p:nvSpPr>
          <p:cNvPr id="21" name="TextBox 20">
            <a:extLst>
              <a:ext uri="{FF2B5EF4-FFF2-40B4-BE49-F238E27FC236}">
                <a16:creationId xmlns:a16="http://schemas.microsoft.com/office/drawing/2014/main" id="{5AD132CE-2F6F-8C2F-D5C1-18C5946F0963}"/>
              </a:ext>
            </a:extLst>
          </p:cNvPr>
          <p:cNvSpPr txBox="1">
            <a:spLocks noChangeAspect="1"/>
          </p:cNvSpPr>
          <p:nvPr/>
        </p:nvSpPr>
        <p:spPr>
          <a:xfrm>
            <a:off x="1561858" y="5493206"/>
            <a:ext cx="1147165" cy="584775"/>
          </a:xfrm>
          <a:prstGeom prst="rect">
            <a:avLst/>
          </a:prstGeom>
          <a:noFill/>
        </p:spPr>
        <p:txBody>
          <a:bodyPr wrap="square" rtlCol="0" anchor="ctr">
            <a:spAutoFit/>
          </a:bodyPr>
          <a:lstStyle/>
          <a:p>
            <a:pPr algn="ctr"/>
            <a:r>
              <a:rPr lang="en-US" sz="1600" dirty="0"/>
              <a:t>John </a:t>
            </a:r>
          </a:p>
          <a:p>
            <a:pPr algn="ctr"/>
            <a:r>
              <a:rPr lang="en-US" sz="1600" dirty="0"/>
              <a:t>Reiland</a:t>
            </a:r>
          </a:p>
        </p:txBody>
      </p:sp>
      <p:sp>
        <p:nvSpPr>
          <p:cNvPr id="22" name="TextBox 21">
            <a:extLst>
              <a:ext uri="{FF2B5EF4-FFF2-40B4-BE49-F238E27FC236}">
                <a16:creationId xmlns:a16="http://schemas.microsoft.com/office/drawing/2014/main" id="{7D9FC82C-B186-A84B-F605-F50B1CE77C35}"/>
              </a:ext>
            </a:extLst>
          </p:cNvPr>
          <p:cNvSpPr txBox="1">
            <a:spLocks noChangeAspect="1"/>
          </p:cNvSpPr>
          <p:nvPr/>
        </p:nvSpPr>
        <p:spPr>
          <a:xfrm>
            <a:off x="4047774" y="5483409"/>
            <a:ext cx="1147165" cy="584775"/>
          </a:xfrm>
          <a:prstGeom prst="rect">
            <a:avLst/>
          </a:prstGeom>
          <a:noFill/>
        </p:spPr>
        <p:txBody>
          <a:bodyPr wrap="square" rtlCol="0" anchor="ctr">
            <a:spAutoFit/>
          </a:bodyPr>
          <a:lstStyle/>
          <a:p>
            <a:pPr algn="ctr"/>
            <a:r>
              <a:rPr lang="en-US" sz="1600" dirty="0"/>
              <a:t>Dylan Gottlieb</a:t>
            </a:r>
          </a:p>
        </p:txBody>
      </p:sp>
      <p:sp>
        <p:nvSpPr>
          <p:cNvPr id="23" name="TextBox 22">
            <a:extLst>
              <a:ext uri="{FF2B5EF4-FFF2-40B4-BE49-F238E27FC236}">
                <a16:creationId xmlns:a16="http://schemas.microsoft.com/office/drawing/2014/main" id="{60D56D2D-CCF6-D778-D7B2-87FF81C1DA27}"/>
              </a:ext>
            </a:extLst>
          </p:cNvPr>
          <p:cNvSpPr txBox="1">
            <a:spLocks noChangeAspect="1"/>
          </p:cNvSpPr>
          <p:nvPr/>
        </p:nvSpPr>
        <p:spPr>
          <a:xfrm>
            <a:off x="6404346" y="5528156"/>
            <a:ext cx="1411358" cy="584775"/>
          </a:xfrm>
          <a:prstGeom prst="rect">
            <a:avLst/>
          </a:prstGeom>
          <a:noFill/>
        </p:spPr>
        <p:txBody>
          <a:bodyPr wrap="square" rtlCol="0" anchor="ctr">
            <a:spAutoFit/>
          </a:bodyPr>
          <a:lstStyle/>
          <a:p>
            <a:pPr algn="ctr"/>
            <a:r>
              <a:rPr lang="en-US" sz="1600" dirty="0"/>
              <a:t>Mohal Khandelwal</a:t>
            </a:r>
          </a:p>
        </p:txBody>
      </p:sp>
      <p:sp>
        <p:nvSpPr>
          <p:cNvPr id="24" name="TextBox 23">
            <a:extLst>
              <a:ext uri="{FF2B5EF4-FFF2-40B4-BE49-F238E27FC236}">
                <a16:creationId xmlns:a16="http://schemas.microsoft.com/office/drawing/2014/main" id="{3DD58B31-9795-35E1-0571-74DD68451E2B}"/>
              </a:ext>
            </a:extLst>
          </p:cNvPr>
          <p:cNvSpPr txBox="1">
            <a:spLocks noChangeAspect="1"/>
          </p:cNvSpPr>
          <p:nvPr/>
        </p:nvSpPr>
        <p:spPr>
          <a:xfrm>
            <a:off x="9002334" y="5528156"/>
            <a:ext cx="1147165" cy="584775"/>
          </a:xfrm>
          <a:prstGeom prst="rect">
            <a:avLst/>
          </a:prstGeom>
          <a:noFill/>
        </p:spPr>
        <p:txBody>
          <a:bodyPr wrap="square" rtlCol="0" anchor="ctr">
            <a:spAutoFit/>
          </a:bodyPr>
          <a:lstStyle/>
          <a:p>
            <a:pPr algn="ctr"/>
            <a:r>
              <a:rPr lang="en-US" sz="1600" dirty="0"/>
              <a:t>Ragan </a:t>
            </a:r>
          </a:p>
          <a:p>
            <a:pPr algn="ctr"/>
            <a:r>
              <a:rPr lang="en-US" sz="1600" dirty="0"/>
              <a:t>Lee</a:t>
            </a:r>
          </a:p>
        </p:txBody>
      </p:sp>
    </p:spTree>
    <p:extLst>
      <p:ext uri="{BB962C8B-B14F-4D97-AF65-F5344CB8AC3E}">
        <p14:creationId xmlns:p14="http://schemas.microsoft.com/office/powerpoint/2010/main" val="242718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F0A93-6796-DAE6-0CC1-6273AB8635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D1D01-F182-F5E0-02D5-840DE5C79C9E}"/>
              </a:ext>
            </a:extLst>
          </p:cNvPr>
          <p:cNvSpPr>
            <a:spLocks noGrp="1"/>
          </p:cNvSpPr>
          <p:nvPr>
            <p:ph type="title"/>
          </p:nvPr>
        </p:nvSpPr>
        <p:spPr>
          <a:xfrm>
            <a:off x="838200" y="0"/>
            <a:ext cx="10515600" cy="1325563"/>
          </a:xfrm>
        </p:spPr>
        <p:txBody>
          <a:bodyPr/>
          <a:lstStyle/>
          <a:p>
            <a:r>
              <a:rPr lang="en-US" dirty="0"/>
              <a:t>Breakpoints</a:t>
            </a:r>
          </a:p>
        </p:txBody>
      </p:sp>
      <p:pic>
        <p:nvPicPr>
          <p:cNvPr id="8" name="Picture 7" descr="A screenshot of a computer&#10;&#10;Description automatically generated">
            <a:extLst>
              <a:ext uri="{FF2B5EF4-FFF2-40B4-BE49-F238E27FC236}">
                <a16:creationId xmlns:a16="http://schemas.microsoft.com/office/drawing/2014/main" id="{E01B9910-BB47-A488-D7E4-8AA258F9E6D0}"/>
              </a:ext>
            </a:extLst>
          </p:cNvPr>
          <p:cNvPicPr>
            <a:picLocks noChangeAspect="1"/>
          </p:cNvPicPr>
          <p:nvPr/>
        </p:nvPicPr>
        <p:blipFill>
          <a:blip r:embed="rId2"/>
          <a:stretch>
            <a:fillRect/>
          </a:stretch>
        </p:blipFill>
        <p:spPr>
          <a:xfrm>
            <a:off x="6673768" y="662781"/>
            <a:ext cx="4680032" cy="5148035"/>
          </a:xfrm>
          <a:prstGeom prst="roundRect">
            <a:avLst>
              <a:gd name="adj" fmla="val 1815"/>
            </a:avLst>
          </a:prstGeom>
          <a:ln w="19050">
            <a:solidFill>
              <a:schemeClr val="tx1"/>
            </a:solidFill>
          </a:ln>
        </p:spPr>
      </p:pic>
      <p:sp>
        <p:nvSpPr>
          <p:cNvPr id="9" name="Rectangle 8">
            <a:extLst>
              <a:ext uri="{FF2B5EF4-FFF2-40B4-BE49-F238E27FC236}">
                <a16:creationId xmlns:a16="http://schemas.microsoft.com/office/drawing/2014/main" id="{648DFA09-9DDA-C6EB-E055-C4827C40A0F1}"/>
              </a:ext>
            </a:extLst>
          </p:cNvPr>
          <p:cNvSpPr/>
          <p:nvPr/>
        </p:nvSpPr>
        <p:spPr>
          <a:xfrm>
            <a:off x="6673768" y="3226988"/>
            <a:ext cx="2458657" cy="11713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D2DF40D-3737-9A1D-16A6-A0DB014D5E56}"/>
              </a:ext>
            </a:extLst>
          </p:cNvPr>
          <p:cNvCxnSpPr>
            <a:cxnSpLocks/>
            <a:stCxn id="9" idx="1"/>
            <a:endCxn id="5" idx="3"/>
          </p:cNvCxnSpPr>
          <p:nvPr/>
        </p:nvCxnSpPr>
        <p:spPr>
          <a:xfrm flipH="1" flipV="1">
            <a:off x="4718855" y="3812683"/>
            <a:ext cx="1954913" cy="1"/>
          </a:xfrm>
          <a:prstGeom prst="straightConnector1">
            <a:avLst/>
          </a:prstGeom>
          <a:ln w="381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08B50775-3B36-B19C-A4BD-75051EC76A3A}"/>
              </a:ext>
            </a:extLst>
          </p:cNvPr>
          <p:cNvPicPr>
            <a:picLocks noChangeAspect="1"/>
          </p:cNvPicPr>
          <p:nvPr/>
        </p:nvPicPr>
        <p:blipFill>
          <a:blip r:embed="rId3"/>
          <a:stretch>
            <a:fillRect/>
          </a:stretch>
        </p:blipFill>
        <p:spPr>
          <a:xfrm>
            <a:off x="456957" y="2715403"/>
            <a:ext cx="4261898" cy="2194560"/>
          </a:xfrm>
          <a:prstGeom prst="rect">
            <a:avLst/>
          </a:prstGeom>
          <a:ln w="19050">
            <a:solidFill>
              <a:srgbClr val="FF0000"/>
            </a:solidFill>
          </a:ln>
        </p:spPr>
      </p:pic>
    </p:spTree>
    <p:extLst>
      <p:ext uri="{BB962C8B-B14F-4D97-AF65-F5344CB8AC3E}">
        <p14:creationId xmlns:p14="http://schemas.microsoft.com/office/powerpoint/2010/main" val="2548230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E5D51-F4C9-8709-CE51-3D63CFD3B6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506512-6D7C-97CD-ED22-2C4606CA080D}"/>
              </a:ext>
            </a:extLst>
          </p:cNvPr>
          <p:cNvSpPr>
            <a:spLocks noGrp="1"/>
          </p:cNvSpPr>
          <p:nvPr>
            <p:ph type="title"/>
          </p:nvPr>
        </p:nvSpPr>
        <p:spPr>
          <a:xfrm>
            <a:off x="838200" y="0"/>
            <a:ext cx="10515600" cy="1325563"/>
          </a:xfrm>
        </p:spPr>
        <p:txBody>
          <a:bodyPr/>
          <a:lstStyle/>
          <a:p>
            <a:r>
              <a:rPr lang="en-US" dirty="0"/>
              <a:t>Breakpoints</a:t>
            </a:r>
          </a:p>
        </p:txBody>
      </p:sp>
      <p:pic>
        <p:nvPicPr>
          <p:cNvPr id="8" name="Picture 7" descr="A screenshot of a computer&#10;&#10;Description automatically generated">
            <a:extLst>
              <a:ext uri="{FF2B5EF4-FFF2-40B4-BE49-F238E27FC236}">
                <a16:creationId xmlns:a16="http://schemas.microsoft.com/office/drawing/2014/main" id="{38C736DB-94C4-9B6C-86E2-CB6EA9D83147}"/>
              </a:ext>
            </a:extLst>
          </p:cNvPr>
          <p:cNvPicPr>
            <a:picLocks noChangeAspect="1"/>
          </p:cNvPicPr>
          <p:nvPr/>
        </p:nvPicPr>
        <p:blipFill>
          <a:blip r:embed="rId2"/>
          <a:stretch>
            <a:fillRect/>
          </a:stretch>
        </p:blipFill>
        <p:spPr>
          <a:xfrm>
            <a:off x="6673768" y="662781"/>
            <a:ext cx="4680032" cy="5148035"/>
          </a:xfrm>
          <a:prstGeom prst="roundRect">
            <a:avLst>
              <a:gd name="adj" fmla="val 1815"/>
            </a:avLst>
          </a:prstGeom>
          <a:ln w="19050">
            <a:solidFill>
              <a:schemeClr val="tx1"/>
            </a:solidFill>
          </a:ln>
        </p:spPr>
      </p:pic>
      <p:sp>
        <p:nvSpPr>
          <p:cNvPr id="9" name="Rectangle 8">
            <a:extLst>
              <a:ext uri="{FF2B5EF4-FFF2-40B4-BE49-F238E27FC236}">
                <a16:creationId xmlns:a16="http://schemas.microsoft.com/office/drawing/2014/main" id="{07F5D40E-126D-EE81-B53F-5250BE992FB5}"/>
              </a:ext>
            </a:extLst>
          </p:cNvPr>
          <p:cNvSpPr/>
          <p:nvPr/>
        </p:nvSpPr>
        <p:spPr>
          <a:xfrm>
            <a:off x="6673768" y="4386805"/>
            <a:ext cx="4680032" cy="3356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4F21A82-637D-346E-0ABA-E7C8508DC6C3}"/>
              </a:ext>
            </a:extLst>
          </p:cNvPr>
          <p:cNvCxnSpPr>
            <a:cxnSpLocks/>
            <a:stCxn id="9" idx="1"/>
            <a:endCxn id="4" idx="3"/>
          </p:cNvCxnSpPr>
          <p:nvPr/>
        </p:nvCxnSpPr>
        <p:spPr>
          <a:xfrm flipH="1">
            <a:off x="5518233" y="4554638"/>
            <a:ext cx="1155535" cy="0"/>
          </a:xfrm>
          <a:prstGeom prst="straightConnector1">
            <a:avLst/>
          </a:prstGeom>
          <a:ln w="381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37E4989D-C9F2-AE9D-BC1B-BBA028677DB7}"/>
              </a:ext>
            </a:extLst>
          </p:cNvPr>
          <p:cNvPicPr>
            <a:picLocks noChangeAspect="1"/>
          </p:cNvPicPr>
          <p:nvPr/>
        </p:nvPicPr>
        <p:blipFill>
          <a:blip r:embed="rId3"/>
          <a:srcRect r="57148" b="1791"/>
          <a:stretch/>
        </p:blipFill>
        <p:spPr>
          <a:xfrm>
            <a:off x="587333" y="4214768"/>
            <a:ext cx="4930900" cy="679740"/>
          </a:xfrm>
          <a:prstGeom prst="rect">
            <a:avLst/>
          </a:prstGeom>
          <a:ln w="19050">
            <a:solidFill>
              <a:srgbClr val="FF0000"/>
            </a:solidFill>
          </a:ln>
        </p:spPr>
      </p:pic>
    </p:spTree>
    <p:extLst>
      <p:ext uri="{BB962C8B-B14F-4D97-AF65-F5344CB8AC3E}">
        <p14:creationId xmlns:p14="http://schemas.microsoft.com/office/powerpoint/2010/main" val="2700208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211D-DF74-315E-8E84-67B6FB5B69BB}"/>
              </a:ext>
            </a:extLst>
          </p:cNvPr>
          <p:cNvSpPr>
            <a:spLocks noGrp="1"/>
          </p:cNvSpPr>
          <p:nvPr>
            <p:ph type="title"/>
          </p:nvPr>
        </p:nvSpPr>
        <p:spPr/>
        <p:txBody>
          <a:bodyPr/>
          <a:lstStyle/>
          <a:p>
            <a:r>
              <a:rPr lang="en-US" dirty="0"/>
              <a:t>Variable Sparkline</a:t>
            </a:r>
          </a:p>
        </p:txBody>
      </p:sp>
      <p:pic>
        <p:nvPicPr>
          <p:cNvPr id="4" name="Picture 3" descr="A screenshot of a computer&#10;&#10;Description automatically generated">
            <a:extLst>
              <a:ext uri="{FF2B5EF4-FFF2-40B4-BE49-F238E27FC236}">
                <a16:creationId xmlns:a16="http://schemas.microsoft.com/office/drawing/2014/main" id="{A39D4663-2237-5F6A-BE6D-37DB19E2FDE0}"/>
              </a:ext>
            </a:extLst>
          </p:cNvPr>
          <p:cNvPicPr>
            <a:picLocks noChangeAspect="1"/>
          </p:cNvPicPr>
          <p:nvPr/>
        </p:nvPicPr>
        <p:blipFill>
          <a:blip r:embed="rId2"/>
          <a:srcRect t="1946" b="20871"/>
          <a:stretch/>
        </p:blipFill>
        <p:spPr>
          <a:xfrm>
            <a:off x="838200" y="1706853"/>
            <a:ext cx="4590847" cy="3653509"/>
          </a:xfrm>
          <a:prstGeom prst="roundRect">
            <a:avLst>
              <a:gd name="adj" fmla="val 3507"/>
            </a:avLst>
          </a:prstGeom>
          <a:ln w="19050">
            <a:solidFill>
              <a:schemeClr val="tx1"/>
            </a:solidFill>
          </a:ln>
        </p:spPr>
      </p:pic>
    </p:spTree>
    <p:extLst>
      <p:ext uri="{BB962C8B-B14F-4D97-AF65-F5344CB8AC3E}">
        <p14:creationId xmlns:p14="http://schemas.microsoft.com/office/powerpoint/2010/main" val="1054604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BB9F-7F2D-41A2-3C4C-B2ACC786758F}"/>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19B22CD-8CAD-6D76-9DD7-E23E545BF821}"/>
              </a:ext>
            </a:extLst>
          </p:cNvPr>
          <p:cNvPicPr>
            <a:picLocks noChangeAspect="1"/>
          </p:cNvPicPr>
          <p:nvPr/>
        </p:nvPicPr>
        <p:blipFill>
          <a:blip r:embed="rId2"/>
          <a:srcRect t="1946" b="20871"/>
          <a:stretch/>
        </p:blipFill>
        <p:spPr>
          <a:xfrm>
            <a:off x="838200" y="1706853"/>
            <a:ext cx="4590847" cy="3653509"/>
          </a:xfrm>
          <a:prstGeom prst="roundRect">
            <a:avLst>
              <a:gd name="adj" fmla="val 3507"/>
            </a:avLst>
          </a:prstGeom>
          <a:ln w="19050">
            <a:solidFill>
              <a:schemeClr val="tx1"/>
            </a:solidFill>
          </a:ln>
        </p:spPr>
      </p:pic>
      <p:sp>
        <p:nvSpPr>
          <p:cNvPr id="2" name="Title 1">
            <a:extLst>
              <a:ext uri="{FF2B5EF4-FFF2-40B4-BE49-F238E27FC236}">
                <a16:creationId xmlns:a16="http://schemas.microsoft.com/office/drawing/2014/main" id="{2872BCD0-94C4-5E07-2BBC-C29A12A649FD}"/>
              </a:ext>
            </a:extLst>
          </p:cNvPr>
          <p:cNvSpPr>
            <a:spLocks noGrp="1"/>
          </p:cNvSpPr>
          <p:nvPr>
            <p:ph type="title"/>
          </p:nvPr>
        </p:nvSpPr>
        <p:spPr/>
        <p:txBody>
          <a:bodyPr/>
          <a:lstStyle/>
          <a:p>
            <a:r>
              <a:rPr lang="en-US" dirty="0"/>
              <a:t>Variable Sparkline</a:t>
            </a:r>
          </a:p>
        </p:txBody>
      </p:sp>
      <p:sp>
        <p:nvSpPr>
          <p:cNvPr id="3" name="Rounded Rectangle 2">
            <a:extLst>
              <a:ext uri="{FF2B5EF4-FFF2-40B4-BE49-F238E27FC236}">
                <a16:creationId xmlns:a16="http://schemas.microsoft.com/office/drawing/2014/main" id="{58FD22AB-0E37-3168-CE23-B5AD2114CE96}"/>
              </a:ext>
            </a:extLst>
          </p:cNvPr>
          <p:cNvSpPr/>
          <p:nvPr/>
        </p:nvSpPr>
        <p:spPr>
          <a:xfrm>
            <a:off x="2873373" y="2490165"/>
            <a:ext cx="419745" cy="269630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836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868B9-2BDE-E8E2-9741-096A60E1C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89BCC-9AED-602A-A0D7-C2D808DD55B4}"/>
              </a:ext>
            </a:extLst>
          </p:cNvPr>
          <p:cNvSpPr>
            <a:spLocks noGrp="1"/>
          </p:cNvSpPr>
          <p:nvPr>
            <p:ph type="title"/>
          </p:nvPr>
        </p:nvSpPr>
        <p:spPr/>
        <p:txBody>
          <a:bodyPr/>
          <a:lstStyle/>
          <a:p>
            <a:r>
              <a:rPr lang="en-US" dirty="0"/>
              <a:t>Variable Sparkline</a:t>
            </a:r>
          </a:p>
        </p:txBody>
      </p:sp>
      <p:grpSp>
        <p:nvGrpSpPr>
          <p:cNvPr id="18" name="Group 17">
            <a:extLst>
              <a:ext uri="{FF2B5EF4-FFF2-40B4-BE49-F238E27FC236}">
                <a16:creationId xmlns:a16="http://schemas.microsoft.com/office/drawing/2014/main" id="{75064E12-EE4E-715A-B115-B388117FD57A}"/>
              </a:ext>
            </a:extLst>
          </p:cNvPr>
          <p:cNvGrpSpPr/>
          <p:nvPr/>
        </p:nvGrpSpPr>
        <p:grpSpPr>
          <a:xfrm>
            <a:off x="6316643" y="1981891"/>
            <a:ext cx="4265926" cy="3736605"/>
            <a:chOff x="5923103" y="2120202"/>
            <a:chExt cx="4265926" cy="3736605"/>
          </a:xfrm>
        </p:grpSpPr>
        <p:cxnSp>
          <p:nvCxnSpPr>
            <p:cNvPr id="7" name="Straight Connector 6">
              <a:extLst>
                <a:ext uri="{FF2B5EF4-FFF2-40B4-BE49-F238E27FC236}">
                  <a16:creationId xmlns:a16="http://schemas.microsoft.com/office/drawing/2014/main" id="{B1056F73-F18C-F438-A396-FE7F58C1A1ED}"/>
                </a:ext>
              </a:extLst>
            </p:cNvPr>
            <p:cNvCxnSpPr>
              <a:cxnSpLocks/>
            </p:cNvCxnSpPr>
            <p:nvPr/>
          </p:nvCxnSpPr>
          <p:spPr>
            <a:xfrm flipV="1">
              <a:off x="6531429" y="2120202"/>
              <a:ext cx="0" cy="3197050"/>
            </a:xfrm>
            <a:prstGeom prst="line">
              <a:avLst/>
            </a:prstGeom>
            <a:ln w="7620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2875678F-091C-F2AB-9045-E6B4F7C30ED5}"/>
                </a:ext>
              </a:extLst>
            </p:cNvPr>
            <p:cNvCxnSpPr>
              <a:cxnSpLocks/>
            </p:cNvCxnSpPr>
            <p:nvPr/>
          </p:nvCxnSpPr>
          <p:spPr>
            <a:xfrm rot="16200000" flipV="1">
              <a:off x="8360229" y="3443233"/>
              <a:ext cx="0" cy="3657600"/>
            </a:xfrm>
            <a:prstGeom prst="line">
              <a:avLst/>
            </a:prstGeom>
            <a:ln w="76200"/>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E5F36B10-3C82-7726-B0E9-D052335113BC}"/>
                </a:ext>
              </a:extLst>
            </p:cNvPr>
            <p:cNvSpPr txBox="1"/>
            <p:nvPr/>
          </p:nvSpPr>
          <p:spPr>
            <a:xfrm rot="16200000">
              <a:off x="5558099" y="3136010"/>
              <a:ext cx="1314784" cy="584775"/>
            </a:xfrm>
            <a:prstGeom prst="rect">
              <a:avLst/>
            </a:prstGeom>
            <a:noFill/>
          </p:spPr>
          <p:txBody>
            <a:bodyPr wrap="none" rtlCol="0">
              <a:spAutoFit/>
            </a:bodyPr>
            <a:lstStyle/>
            <a:p>
              <a:r>
                <a:rPr lang="en-US" sz="3200" b="1" dirty="0">
                  <a:latin typeface="Consolas" panose="020B0609020204030204" pitchFamily="49" charset="0"/>
                  <a:cs typeface="Consolas" panose="020B0609020204030204" pitchFamily="49" charset="0"/>
                </a:rPr>
                <a:t>VALUE</a:t>
              </a:r>
            </a:p>
          </p:txBody>
        </p:sp>
        <p:sp>
          <p:nvSpPr>
            <p:cNvPr id="11" name="TextBox 10">
              <a:extLst>
                <a:ext uri="{FF2B5EF4-FFF2-40B4-BE49-F238E27FC236}">
                  <a16:creationId xmlns:a16="http://schemas.microsoft.com/office/drawing/2014/main" id="{D145D7D1-F3D3-95D8-4BBE-291846899083}"/>
                </a:ext>
              </a:extLst>
            </p:cNvPr>
            <p:cNvSpPr txBox="1"/>
            <p:nvPr/>
          </p:nvSpPr>
          <p:spPr>
            <a:xfrm>
              <a:off x="7476814" y="5272032"/>
              <a:ext cx="1766830" cy="584775"/>
            </a:xfrm>
            <a:prstGeom prst="rect">
              <a:avLst/>
            </a:prstGeom>
            <a:noFill/>
          </p:spPr>
          <p:txBody>
            <a:bodyPr wrap="none" rtlCol="0">
              <a:spAutoFit/>
            </a:bodyPr>
            <a:lstStyle/>
            <a:p>
              <a:r>
                <a:rPr lang="en-US" sz="3200" b="1" dirty="0">
                  <a:latin typeface="Consolas" panose="020B0609020204030204" pitchFamily="49" charset="0"/>
                  <a:cs typeface="Consolas" panose="020B0609020204030204" pitchFamily="49" charset="0"/>
                </a:rPr>
                <a:t>PROCESS</a:t>
              </a:r>
            </a:p>
          </p:txBody>
        </p:sp>
        <p:sp>
          <p:nvSpPr>
            <p:cNvPr id="12" name="Rectangle 11">
              <a:extLst>
                <a:ext uri="{FF2B5EF4-FFF2-40B4-BE49-F238E27FC236}">
                  <a16:creationId xmlns:a16="http://schemas.microsoft.com/office/drawing/2014/main" id="{69A1C041-2ED6-0271-7672-F432ABBEF86A}"/>
                </a:ext>
              </a:extLst>
            </p:cNvPr>
            <p:cNvSpPr/>
            <p:nvPr/>
          </p:nvSpPr>
          <p:spPr>
            <a:xfrm>
              <a:off x="6641960" y="4883163"/>
              <a:ext cx="548640" cy="2743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EE4079-54DF-ECFB-0F2F-4B2E0F20B47B}"/>
                </a:ext>
              </a:extLst>
            </p:cNvPr>
            <p:cNvSpPr/>
            <p:nvPr/>
          </p:nvSpPr>
          <p:spPr>
            <a:xfrm>
              <a:off x="7190600" y="2404576"/>
              <a:ext cx="548640" cy="2743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EF7805-09BD-F6D4-7F5E-FBE2A33496A6}"/>
                </a:ext>
              </a:extLst>
            </p:cNvPr>
            <p:cNvSpPr/>
            <p:nvPr/>
          </p:nvSpPr>
          <p:spPr>
            <a:xfrm>
              <a:off x="7849770" y="2404576"/>
              <a:ext cx="548640" cy="2743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383118-F848-2E19-AE7A-76003C5F5903}"/>
                </a:ext>
              </a:extLst>
            </p:cNvPr>
            <p:cNvSpPr/>
            <p:nvPr/>
          </p:nvSpPr>
          <p:spPr>
            <a:xfrm>
              <a:off x="8597851" y="3948630"/>
              <a:ext cx="548640" cy="2743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3620CF-9844-C3F0-B816-A3E7B2BA26C7}"/>
                </a:ext>
              </a:extLst>
            </p:cNvPr>
            <p:cNvSpPr/>
            <p:nvPr/>
          </p:nvSpPr>
          <p:spPr>
            <a:xfrm>
              <a:off x="9258793" y="4877635"/>
              <a:ext cx="548640" cy="2743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4" name="Picture 3" descr="A screenshot of a computer&#10;&#10;Description automatically generated">
            <a:extLst>
              <a:ext uri="{FF2B5EF4-FFF2-40B4-BE49-F238E27FC236}">
                <a16:creationId xmlns:a16="http://schemas.microsoft.com/office/drawing/2014/main" id="{36FB5A62-AC6D-A5D8-602A-02ADF8F69185}"/>
              </a:ext>
            </a:extLst>
          </p:cNvPr>
          <p:cNvPicPr>
            <a:picLocks noChangeAspect="1"/>
          </p:cNvPicPr>
          <p:nvPr/>
        </p:nvPicPr>
        <p:blipFill>
          <a:blip r:embed="rId2"/>
          <a:srcRect t="1946" b="20871"/>
          <a:stretch/>
        </p:blipFill>
        <p:spPr>
          <a:xfrm>
            <a:off x="838200" y="1706853"/>
            <a:ext cx="4590847" cy="3653509"/>
          </a:xfrm>
          <a:prstGeom prst="roundRect">
            <a:avLst>
              <a:gd name="adj" fmla="val 3507"/>
            </a:avLst>
          </a:prstGeom>
          <a:ln w="19050">
            <a:solidFill>
              <a:schemeClr val="tx1"/>
            </a:solidFill>
          </a:ln>
        </p:spPr>
      </p:pic>
      <p:sp>
        <p:nvSpPr>
          <p:cNvPr id="5" name="Rounded Rectangle 4">
            <a:extLst>
              <a:ext uri="{FF2B5EF4-FFF2-40B4-BE49-F238E27FC236}">
                <a16:creationId xmlns:a16="http://schemas.microsoft.com/office/drawing/2014/main" id="{3A67B77B-1700-335F-AA11-BD2B062006C6}"/>
              </a:ext>
            </a:extLst>
          </p:cNvPr>
          <p:cNvSpPr/>
          <p:nvPr/>
        </p:nvSpPr>
        <p:spPr>
          <a:xfrm>
            <a:off x="2873373" y="2490165"/>
            <a:ext cx="419745" cy="269630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497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522071C4-42A0-F617-B679-621F73EC61A2}"/>
              </a:ext>
            </a:extLst>
          </p:cNvPr>
          <p:cNvSpPr>
            <a:spLocks noGrp="1"/>
          </p:cNvSpPr>
          <p:nvPr>
            <p:ph type="title"/>
          </p:nvPr>
        </p:nvSpPr>
        <p:spPr>
          <a:xfrm>
            <a:off x="838200" y="16131"/>
            <a:ext cx="10515600" cy="1325563"/>
          </a:xfrm>
        </p:spPr>
        <p:txBody>
          <a:bodyPr/>
          <a:lstStyle/>
          <a:p>
            <a:r>
              <a:rPr lang="en-US" dirty="0"/>
              <a:t>Variable Comparison</a:t>
            </a:r>
          </a:p>
        </p:txBody>
      </p:sp>
      <p:grpSp>
        <p:nvGrpSpPr>
          <p:cNvPr id="2" name="Group 1">
            <a:extLst>
              <a:ext uri="{FF2B5EF4-FFF2-40B4-BE49-F238E27FC236}">
                <a16:creationId xmlns:a16="http://schemas.microsoft.com/office/drawing/2014/main" id="{F4435C75-7749-0945-752A-D9A8D6B36DB2}"/>
              </a:ext>
            </a:extLst>
          </p:cNvPr>
          <p:cNvGrpSpPr>
            <a:grpSpLocks noChangeAspect="1"/>
          </p:cNvGrpSpPr>
          <p:nvPr/>
        </p:nvGrpSpPr>
        <p:grpSpPr>
          <a:xfrm>
            <a:off x="838200" y="1181613"/>
            <a:ext cx="4539080" cy="4663440"/>
            <a:chOff x="593838" y="582352"/>
            <a:chExt cx="4881293" cy="5015027"/>
          </a:xfrm>
        </p:grpSpPr>
        <p:pic>
          <p:nvPicPr>
            <p:cNvPr id="3" name="Picture 2" descr="A screenshot of a computer&#10;&#10;Description automatically generated">
              <a:extLst>
                <a:ext uri="{FF2B5EF4-FFF2-40B4-BE49-F238E27FC236}">
                  <a16:creationId xmlns:a16="http://schemas.microsoft.com/office/drawing/2014/main" id="{BD199E27-2E63-007E-6BCC-18F555E1D8FC}"/>
                </a:ext>
              </a:extLst>
            </p:cNvPr>
            <p:cNvPicPr>
              <a:picLocks noChangeAspect="1"/>
            </p:cNvPicPr>
            <p:nvPr/>
          </p:nvPicPr>
          <p:blipFill>
            <a:blip r:embed="rId2"/>
            <a:stretch>
              <a:fillRect/>
            </a:stretch>
          </p:blipFill>
          <p:spPr>
            <a:xfrm>
              <a:off x="593838" y="582352"/>
              <a:ext cx="4881293" cy="5015027"/>
            </a:xfrm>
            <a:prstGeom prst="roundRect">
              <a:avLst>
                <a:gd name="adj" fmla="val 1254"/>
              </a:avLst>
            </a:prstGeom>
            <a:ln w="19050">
              <a:solidFill>
                <a:schemeClr val="tx1"/>
              </a:solidFill>
            </a:ln>
          </p:spPr>
        </p:pic>
        <p:pic>
          <p:nvPicPr>
            <p:cNvPr id="4" name="Graphic 3" descr="Cursor with solid fill">
              <a:extLst>
                <a:ext uri="{FF2B5EF4-FFF2-40B4-BE49-F238E27FC236}">
                  <a16:creationId xmlns:a16="http://schemas.microsoft.com/office/drawing/2014/main" id="{5DA163AF-1084-74CE-B6FD-2D491D854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8572" y="4268166"/>
              <a:ext cx="477456" cy="477456"/>
            </a:xfrm>
            <a:prstGeom prst="rect">
              <a:avLst/>
            </a:prstGeom>
          </p:spPr>
        </p:pic>
      </p:grpSp>
    </p:spTree>
    <p:extLst>
      <p:ext uri="{BB962C8B-B14F-4D97-AF65-F5344CB8AC3E}">
        <p14:creationId xmlns:p14="http://schemas.microsoft.com/office/powerpoint/2010/main" val="241566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D97F0-B79B-F596-ADA1-90F50744570E}"/>
            </a:ext>
          </a:extLst>
        </p:cNvPr>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29949B8-75D9-7D73-CBC5-C9214B03D18B}"/>
              </a:ext>
            </a:extLst>
          </p:cNvPr>
          <p:cNvPicPr>
            <a:picLocks noGrp="1" noChangeAspect="1"/>
          </p:cNvPicPr>
          <p:nvPr>
            <p:ph idx="1"/>
          </p:nvPr>
        </p:nvPicPr>
        <p:blipFill>
          <a:blip r:embed="rId2"/>
          <a:stretch>
            <a:fillRect/>
          </a:stretch>
        </p:blipFill>
        <p:spPr>
          <a:xfrm>
            <a:off x="6329651" y="1177321"/>
            <a:ext cx="5024149" cy="4663441"/>
          </a:xfrm>
          <a:prstGeom prst="roundRect">
            <a:avLst>
              <a:gd name="adj" fmla="val 1416"/>
            </a:avLst>
          </a:prstGeom>
          <a:ln w="19050">
            <a:solidFill>
              <a:schemeClr val="tx1"/>
            </a:solidFill>
          </a:ln>
        </p:spPr>
      </p:pic>
      <p:grpSp>
        <p:nvGrpSpPr>
          <p:cNvPr id="6" name="Group 5">
            <a:extLst>
              <a:ext uri="{FF2B5EF4-FFF2-40B4-BE49-F238E27FC236}">
                <a16:creationId xmlns:a16="http://schemas.microsoft.com/office/drawing/2014/main" id="{2D816418-FF31-4089-32D9-3847088C85FE}"/>
              </a:ext>
            </a:extLst>
          </p:cNvPr>
          <p:cNvGrpSpPr>
            <a:grpSpLocks noChangeAspect="1"/>
          </p:cNvGrpSpPr>
          <p:nvPr/>
        </p:nvGrpSpPr>
        <p:grpSpPr>
          <a:xfrm>
            <a:off x="838200" y="1181613"/>
            <a:ext cx="4539080" cy="4663440"/>
            <a:chOff x="593838" y="582352"/>
            <a:chExt cx="4881293" cy="5015027"/>
          </a:xfrm>
        </p:grpSpPr>
        <p:pic>
          <p:nvPicPr>
            <p:cNvPr id="7" name="Picture 6" descr="A screenshot of a computer&#10;&#10;Description automatically generated">
              <a:extLst>
                <a:ext uri="{FF2B5EF4-FFF2-40B4-BE49-F238E27FC236}">
                  <a16:creationId xmlns:a16="http://schemas.microsoft.com/office/drawing/2014/main" id="{442FF92B-6447-7D81-C3D4-F7C5AAA7556A}"/>
                </a:ext>
              </a:extLst>
            </p:cNvPr>
            <p:cNvPicPr>
              <a:picLocks noChangeAspect="1"/>
            </p:cNvPicPr>
            <p:nvPr/>
          </p:nvPicPr>
          <p:blipFill>
            <a:blip r:embed="rId3"/>
            <a:stretch>
              <a:fillRect/>
            </a:stretch>
          </p:blipFill>
          <p:spPr>
            <a:xfrm>
              <a:off x="593838" y="582352"/>
              <a:ext cx="4881293" cy="5015027"/>
            </a:xfrm>
            <a:prstGeom prst="roundRect">
              <a:avLst>
                <a:gd name="adj" fmla="val 1254"/>
              </a:avLst>
            </a:prstGeom>
            <a:ln w="19050">
              <a:solidFill>
                <a:schemeClr val="tx1"/>
              </a:solidFill>
            </a:ln>
          </p:spPr>
        </p:pic>
        <p:pic>
          <p:nvPicPr>
            <p:cNvPr id="9" name="Graphic 8" descr="Cursor with solid fill">
              <a:extLst>
                <a:ext uri="{FF2B5EF4-FFF2-40B4-BE49-F238E27FC236}">
                  <a16:creationId xmlns:a16="http://schemas.microsoft.com/office/drawing/2014/main" id="{FE94E2D1-F79D-0C5C-1633-ECC03E2B7E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8572" y="4268166"/>
              <a:ext cx="477456" cy="477456"/>
            </a:xfrm>
            <a:prstGeom prst="rect">
              <a:avLst/>
            </a:prstGeom>
          </p:spPr>
        </p:pic>
      </p:grpSp>
      <p:sp>
        <p:nvSpPr>
          <p:cNvPr id="10" name="Title 20">
            <a:extLst>
              <a:ext uri="{FF2B5EF4-FFF2-40B4-BE49-F238E27FC236}">
                <a16:creationId xmlns:a16="http://schemas.microsoft.com/office/drawing/2014/main" id="{332B835A-77CF-2DCC-C0A7-D2AB918290F4}"/>
              </a:ext>
            </a:extLst>
          </p:cNvPr>
          <p:cNvSpPr>
            <a:spLocks noGrp="1"/>
          </p:cNvSpPr>
          <p:nvPr>
            <p:ph type="title"/>
          </p:nvPr>
        </p:nvSpPr>
        <p:spPr>
          <a:xfrm>
            <a:off x="838200" y="16131"/>
            <a:ext cx="10515600" cy="1325563"/>
          </a:xfrm>
        </p:spPr>
        <p:txBody>
          <a:bodyPr/>
          <a:lstStyle/>
          <a:p>
            <a:r>
              <a:rPr lang="en-US" dirty="0"/>
              <a:t>Variable Comparison</a:t>
            </a:r>
          </a:p>
        </p:txBody>
      </p:sp>
    </p:spTree>
    <p:extLst>
      <p:ext uri="{BB962C8B-B14F-4D97-AF65-F5344CB8AC3E}">
        <p14:creationId xmlns:p14="http://schemas.microsoft.com/office/powerpoint/2010/main" val="31920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1EC75-BF65-7BBD-48E3-C4AE8B006D3B}"/>
            </a:ext>
          </a:extLst>
        </p:cNvPr>
        <p:cNvGrpSpPr/>
        <p:nvPr/>
      </p:nvGrpSpPr>
      <p:grpSpPr>
        <a:xfrm>
          <a:off x="0" y="0"/>
          <a:ext cx="0" cy="0"/>
          <a:chOff x="0" y="0"/>
          <a:chExt cx="0" cy="0"/>
        </a:xfrm>
      </p:grpSpPr>
      <p:pic>
        <p:nvPicPr>
          <p:cNvPr id="13" name="Content Placeholder 4" descr="A screenshot of a computer&#10;&#10;Description automatically generated">
            <a:extLst>
              <a:ext uri="{FF2B5EF4-FFF2-40B4-BE49-F238E27FC236}">
                <a16:creationId xmlns:a16="http://schemas.microsoft.com/office/drawing/2014/main" id="{77C70ABF-1C6A-70FE-FEAA-7E7D59162564}"/>
              </a:ext>
            </a:extLst>
          </p:cNvPr>
          <p:cNvPicPr>
            <a:picLocks noChangeAspect="1"/>
          </p:cNvPicPr>
          <p:nvPr/>
        </p:nvPicPr>
        <p:blipFill>
          <a:blip r:embed="rId2"/>
          <a:stretch>
            <a:fillRect/>
          </a:stretch>
        </p:blipFill>
        <p:spPr>
          <a:xfrm>
            <a:off x="6329651" y="1177321"/>
            <a:ext cx="5024149" cy="4663441"/>
          </a:xfrm>
          <a:prstGeom prst="roundRect">
            <a:avLst>
              <a:gd name="adj" fmla="val 1416"/>
            </a:avLst>
          </a:prstGeom>
          <a:ln w="19050">
            <a:solidFill>
              <a:schemeClr val="tx1"/>
            </a:solidFill>
          </a:ln>
        </p:spPr>
      </p:pic>
      <p:pic>
        <p:nvPicPr>
          <p:cNvPr id="6" name="Content Placeholder 4" descr="A screenshot of a computer&#10;&#10;Description automatically generated">
            <a:extLst>
              <a:ext uri="{FF2B5EF4-FFF2-40B4-BE49-F238E27FC236}">
                <a16:creationId xmlns:a16="http://schemas.microsoft.com/office/drawing/2014/main" id="{8A825CAB-4DF8-0027-0E0B-8B4E307F39D3}"/>
              </a:ext>
            </a:extLst>
          </p:cNvPr>
          <p:cNvPicPr>
            <a:picLocks noChangeAspect="1"/>
          </p:cNvPicPr>
          <p:nvPr/>
        </p:nvPicPr>
        <p:blipFill>
          <a:blip r:embed="rId2"/>
          <a:srcRect l="1332" t="26420" r="78252" b="57918"/>
          <a:stretch/>
        </p:blipFill>
        <p:spPr>
          <a:xfrm>
            <a:off x="1248407" y="1177321"/>
            <a:ext cx="3065106" cy="2182691"/>
          </a:xfrm>
          <a:prstGeom prst="roundRect">
            <a:avLst>
              <a:gd name="adj" fmla="val 1416"/>
            </a:avLst>
          </a:prstGeom>
          <a:ln w="19050">
            <a:solidFill>
              <a:srgbClr val="FF0000"/>
            </a:solidFill>
          </a:ln>
        </p:spPr>
      </p:pic>
      <p:sp>
        <p:nvSpPr>
          <p:cNvPr id="8" name="Rectangle 7">
            <a:extLst>
              <a:ext uri="{FF2B5EF4-FFF2-40B4-BE49-F238E27FC236}">
                <a16:creationId xmlns:a16="http://schemas.microsoft.com/office/drawing/2014/main" id="{6AF796A4-FFE5-9A17-D527-B4327DA58F09}"/>
              </a:ext>
            </a:extLst>
          </p:cNvPr>
          <p:cNvSpPr/>
          <p:nvPr/>
        </p:nvSpPr>
        <p:spPr>
          <a:xfrm>
            <a:off x="6372092" y="2361235"/>
            <a:ext cx="885235" cy="84498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4B1D006-3290-D023-62C2-C01D4D5ADDCE}"/>
              </a:ext>
            </a:extLst>
          </p:cNvPr>
          <p:cNvCxnSpPr>
            <a:cxnSpLocks/>
            <a:stCxn id="6" idx="3"/>
            <a:endCxn id="8" idx="1"/>
          </p:cNvCxnSpPr>
          <p:nvPr/>
        </p:nvCxnSpPr>
        <p:spPr>
          <a:xfrm>
            <a:off x="4313513" y="2268667"/>
            <a:ext cx="2058579" cy="515058"/>
          </a:xfrm>
          <a:prstGeom prst="line">
            <a:avLst/>
          </a:prstGeom>
          <a:ln w="57150">
            <a:solidFill>
              <a:srgbClr val="FF0000"/>
            </a:solidFill>
            <a:headEnd type="stealth" w="lg" len="lg"/>
            <a:tailEnd type="none"/>
          </a:ln>
        </p:spPr>
        <p:style>
          <a:lnRef idx="2">
            <a:schemeClr val="accent1"/>
          </a:lnRef>
          <a:fillRef idx="0">
            <a:schemeClr val="accent1"/>
          </a:fillRef>
          <a:effectRef idx="1">
            <a:schemeClr val="accent1"/>
          </a:effectRef>
          <a:fontRef idx="minor">
            <a:schemeClr val="tx1"/>
          </a:fontRef>
        </p:style>
      </p:cxnSp>
      <p:sp>
        <p:nvSpPr>
          <p:cNvPr id="14" name="Title 20">
            <a:extLst>
              <a:ext uri="{FF2B5EF4-FFF2-40B4-BE49-F238E27FC236}">
                <a16:creationId xmlns:a16="http://schemas.microsoft.com/office/drawing/2014/main" id="{A553217E-AA2A-0D34-3764-B24DBFEEDE1D}"/>
              </a:ext>
            </a:extLst>
          </p:cNvPr>
          <p:cNvSpPr>
            <a:spLocks noGrp="1"/>
          </p:cNvSpPr>
          <p:nvPr>
            <p:ph type="title"/>
          </p:nvPr>
        </p:nvSpPr>
        <p:spPr>
          <a:xfrm>
            <a:off x="838200" y="16131"/>
            <a:ext cx="10515600" cy="1325563"/>
          </a:xfrm>
        </p:spPr>
        <p:txBody>
          <a:bodyPr/>
          <a:lstStyle/>
          <a:p>
            <a:r>
              <a:rPr lang="en-US" dirty="0"/>
              <a:t>Variable Comparison</a:t>
            </a:r>
          </a:p>
        </p:txBody>
      </p:sp>
    </p:spTree>
    <p:extLst>
      <p:ext uri="{BB962C8B-B14F-4D97-AF65-F5344CB8AC3E}">
        <p14:creationId xmlns:p14="http://schemas.microsoft.com/office/powerpoint/2010/main" val="2115071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7BCAA-B263-2A72-006A-A2291D22A3C1}"/>
            </a:ext>
          </a:extLst>
        </p:cNvPr>
        <p:cNvGrpSpPr/>
        <p:nvPr/>
      </p:nvGrpSpPr>
      <p:grpSpPr>
        <a:xfrm>
          <a:off x="0" y="0"/>
          <a:ext cx="0" cy="0"/>
          <a:chOff x="0" y="0"/>
          <a:chExt cx="0" cy="0"/>
        </a:xfrm>
      </p:grpSpPr>
      <p:pic>
        <p:nvPicPr>
          <p:cNvPr id="18" name="Content Placeholder 4" descr="A screenshot of a computer&#10;&#10;Description automatically generated">
            <a:extLst>
              <a:ext uri="{FF2B5EF4-FFF2-40B4-BE49-F238E27FC236}">
                <a16:creationId xmlns:a16="http://schemas.microsoft.com/office/drawing/2014/main" id="{19863312-2097-3CB5-60EE-480D7D27FC60}"/>
              </a:ext>
            </a:extLst>
          </p:cNvPr>
          <p:cNvPicPr>
            <a:picLocks noChangeAspect="1"/>
          </p:cNvPicPr>
          <p:nvPr/>
        </p:nvPicPr>
        <p:blipFill>
          <a:blip r:embed="rId2"/>
          <a:stretch>
            <a:fillRect/>
          </a:stretch>
        </p:blipFill>
        <p:spPr>
          <a:xfrm>
            <a:off x="6329651" y="1177321"/>
            <a:ext cx="5024149" cy="4663441"/>
          </a:xfrm>
          <a:prstGeom prst="roundRect">
            <a:avLst>
              <a:gd name="adj" fmla="val 1416"/>
            </a:avLst>
          </a:prstGeom>
          <a:ln w="19050">
            <a:solidFill>
              <a:schemeClr val="tx1"/>
            </a:solidFill>
          </a:ln>
        </p:spPr>
      </p:pic>
      <p:sp>
        <p:nvSpPr>
          <p:cNvPr id="9" name="Rectangle 8">
            <a:extLst>
              <a:ext uri="{FF2B5EF4-FFF2-40B4-BE49-F238E27FC236}">
                <a16:creationId xmlns:a16="http://schemas.microsoft.com/office/drawing/2014/main" id="{113DA88D-118B-DC80-4DA5-69C0C1D78245}"/>
              </a:ext>
            </a:extLst>
          </p:cNvPr>
          <p:cNvSpPr/>
          <p:nvPr/>
        </p:nvSpPr>
        <p:spPr>
          <a:xfrm>
            <a:off x="9383531" y="2372809"/>
            <a:ext cx="1416286" cy="125006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4" descr="A screenshot of a computer&#10;&#10;Description automatically generated">
            <a:extLst>
              <a:ext uri="{FF2B5EF4-FFF2-40B4-BE49-F238E27FC236}">
                <a16:creationId xmlns:a16="http://schemas.microsoft.com/office/drawing/2014/main" id="{832FAEB2-53D2-448F-9B0A-0C6BEE9A14BF}"/>
              </a:ext>
            </a:extLst>
          </p:cNvPr>
          <p:cNvPicPr>
            <a:picLocks noChangeAspect="1"/>
          </p:cNvPicPr>
          <p:nvPr/>
        </p:nvPicPr>
        <p:blipFill>
          <a:blip r:embed="rId2"/>
          <a:srcRect l="1332" t="26420" r="78252" b="57918"/>
          <a:stretch/>
        </p:blipFill>
        <p:spPr>
          <a:xfrm>
            <a:off x="2808470" y="1246309"/>
            <a:ext cx="3065106" cy="2182691"/>
          </a:xfrm>
          <a:prstGeom prst="roundRect">
            <a:avLst>
              <a:gd name="adj" fmla="val 1416"/>
            </a:avLst>
          </a:prstGeom>
          <a:ln w="19050">
            <a:solidFill>
              <a:schemeClr val="tx1"/>
            </a:solidFill>
          </a:ln>
        </p:spPr>
      </p:pic>
      <p:sp>
        <p:nvSpPr>
          <p:cNvPr id="20" name="Rectangle 19">
            <a:extLst>
              <a:ext uri="{FF2B5EF4-FFF2-40B4-BE49-F238E27FC236}">
                <a16:creationId xmlns:a16="http://schemas.microsoft.com/office/drawing/2014/main" id="{13A55BC4-5330-734D-C522-0535B445A0CA}"/>
              </a:ext>
            </a:extLst>
          </p:cNvPr>
          <p:cNvSpPr/>
          <p:nvPr/>
        </p:nvSpPr>
        <p:spPr>
          <a:xfrm>
            <a:off x="6372092" y="2361235"/>
            <a:ext cx="885235" cy="8449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F84C41C-EF99-CBF7-ECC8-EBF48B91DC52}"/>
              </a:ext>
            </a:extLst>
          </p:cNvPr>
          <p:cNvCxnSpPr>
            <a:cxnSpLocks/>
            <a:endCxn id="20" idx="1"/>
          </p:cNvCxnSpPr>
          <p:nvPr/>
        </p:nvCxnSpPr>
        <p:spPr>
          <a:xfrm>
            <a:off x="5901310" y="2783725"/>
            <a:ext cx="470782" cy="0"/>
          </a:xfrm>
          <a:prstGeom prst="line">
            <a:avLst/>
          </a:prstGeom>
          <a:ln w="28575">
            <a:solidFill>
              <a:schemeClr val="tx1"/>
            </a:solidFill>
            <a:headEnd type="stealth" w="lg" len="lg"/>
            <a:tailEnd type="none"/>
          </a:ln>
        </p:spPr>
        <p:style>
          <a:lnRef idx="2">
            <a:schemeClr val="accent1"/>
          </a:lnRef>
          <a:fillRef idx="0">
            <a:schemeClr val="accent1"/>
          </a:fillRef>
          <a:effectRef idx="1">
            <a:schemeClr val="accent1"/>
          </a:effectRef>
          <a:fontRef idx="minor">
            <a:schemeClr val="tx1"/>
          </a:fontRef>
        </p:style>
      </p:cxnSp>
      <p:sp>
        <p:nvSpPr>
          <p:cNvPr id="22" name="Title 20">
            <a:extLst>
              <a:ext uri="{FF2B5EF4-FFF2-40B4-BE49-F238E27FC236}">
                <a16:creationId xmlns:a16="http://schemas.microsoft.com/office/drawing/2014/main" id="{26C75DD2-CCC3-1BBE-7176-74F6AEFB6C9E}"/>
              </a:ext>
            </a:extLst>
          </p:cNvPr>
          <p:cNvSpPr>
            <a:spLocks noGrp="1"/>
          </p:cNvSpPr>
          <p:nvPr>
            <p:ph type="title"/>
          </p:nvPr>
        </p:nvSpPr>
        <p:spPr>
          <a:xfrm>
            <a:off x="838200" y="16131"/>
            <a:ext cx="10515600" cy="1325563"/>
          </a:xfrm>
        </p:spPr>
        <p:txBody>
          <a:bodyPr/>
          <a:lstStyle/>
          <a:p>
            <a:r>
              <a:rPr lang="en-US" dirty="0"/>
              <a:t>Variable Comparison</a:t>
            </a:r>
          </a:p>
        </p:txBody>
      </p:sp>
      <p:pic>
        <p:nvPicPr>
          <p:cNvPr id="10" name="Content Placeholder 4" descr="A screenshot of a computer&#10;&#10;Description automatically generated">
            <a:extLst>
              <a:ext uri="{FF2B5EF4-FFF2-40B4-BE49-F238E27FC236}">
                <a16:creationId xmlns:a16="http://schemas.microsoft.com/office/drawing/2014/main" id="{255E0D8C-148A-EC1D-9335-FA17B4BA9E4C}"/>
              </a:ext>
            </a:extLst>
          </p:cNvPr>
          <p:cNvPicPr>
            <a:picLocks noChangeAspect="1"/>
          </p:cNvPicPr>
          <p:nvPr/>
        </p:nvPicPr>
        <p:blipFill>
          <a:blip r:embed="rId2"/>
          <a:srcRect l="61647" t="26420" r="15110" b="47776"/>
          <a:stretch/>
        </p:blipFill>
        <p:spPr>
          <a:xfrm>
            <a:off x="838200" y="2815401"/>
            <a:ext cx="2948325" cy="3038031"/>
          </a:xfrm>
          <a:prstGeom prst="roundRect">
            <a:avLst>
              <a:gd name="adj" fmla="val 1416"/>
            </a:avLst>
          </a:prstGeom>
          <a:ln w="19050">
            <a:solidFill>
              <a:srgbClr val="FF0000"/>
            </a:solidFill>
          </a:ln>
        </p:spPr>
      </p:pic>
      <p:cxnSp>
        <p:nvCxnSpPr>
          <p:cNvPr id="27" name="Elbow Connector 26">
            <a:extLst>
              <a:ext uri="{FF2B5EF4-FFF2-40B4-BE49-F238E27FC236}">
                <a16:creationId xmlns:a16="http://schemas.microsoft.com/office/drawing/2014/main" id="{199A77CC-C7FC-F208-BBB9-820F0A1F2D51}"/>
              </a:ext>
            </a:extLst>
          </p:cNvPr>
          <p:cNvCxnSpPr>
            <a:cxnSpLocks/>
            <a:stCxn id="9" idx="2"/>
          </p:cNvCxnSpPr>
          <p:nvPr/>
        </p:nvCxnSpPr>
        <p:spPr>
          <a:xfrm rot="5400000">
            <a:off x="6447639" y="1004211"/>
            <a:ext cx="1025370" cy="6262700"/>
          </a:xfrm>
          <a:prstGeom prst="bentConnector2">
            <a:avLst/>
          </a:prstGeom>
          <a:ln w="571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1017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6A44-E572-0369-5266-1FFD273E1565}"/>
              </a:ext>
            </a:extLst>
          </p:cNvPr>
          <p:cNvSpPr>
            <a:spLocks noGrp="1"/>
          </p:cNvSpPr>
          <p:nvPr>
            <p:ph type="title"/>
          </p:nvPr>
        </p:nvSpPr>
        <p:spPr>
          <a:xfrm>
            <a:off x="838200" y="0"/>
            <a:ext cx="10515600" cy="1325563"/>
          </a:xfrm>
        </p:spPr>
        <p:txBody>
          <a:bodyPr/>
          <a:lstStyle/>
          <a:p>
            <a:r>
              <a:rPr lang="en-US" dirty="0"/>
              <a:t>View MD Arrays</a:t>
            </a:r>
          </a:p>
        </p:txBody>
      </p:sp>
      <p:pic>
        <p:nvPicPr>
          <p:cNvPr id="8" name="Picture 2" descr="Multi-Dimensional Array Viewer">
            <a:extLst>
              <a:ext uri="{FF2B5EF4-FFF2-40B4-BE49-F238E27FC236}">
                <a16:creationId xmlns:a16="http://schemas.microsoft.com/office/drawing/2014/main" id="{D225F905-C544-D7C5-B4E3-297616B25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78" y="1217221"/>
            <a:ext cx="4601890" cy="463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85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641268" y="2103175"/>
            <a:ext cx="5545500" cy="2651650"/>
          </a:xfrm>
        </p:spPr>
        <p:txBody>
          <a:bodyPr vert="horz" lIns="68580" tIns="34290" rIns="68580" bIns="34290" rtlCol="0" anchor="ctr">
            <a:normAutofit/>
          </a:bodyPr>
          <a:lstStyle/>
          <a:p>
            <a:pPr marL="0" indent="0" algn="ctr">
              <a:buNone/>
            </a:pPr>
            <a:r>
              <a:rPr lang="en-US" sz="2400" b="1" dirty="0">
                <a:latin typeface="Century Gothic"/>
              </a:rPr>
              <a:t>Slides </a:t>
            </a:r>
            <a:r>
              <a:rPr lang="en-US" sz="2400" dirty="0">
                <a:latin typeface="Arial"/>
                <a:ea typeface="Arial"/>
                <a:cs typeface="Arial"/>
                <a:sym typeface="Arial"/>
                <a:hlinkClick r:id="rId3"/>
              </a:rPr>
              <a:t>https://github.com/ResearchComputing/debugging_with_linaro_ddt_rc</a:t>
            </a:r>
            <a:r>
              <a:rPr lang="en-US" sz="2400" dirty="0">
                <a:latin typeface="Arial"/>
                <a:ea typeface="Arial"/>
                <a:cs typeface="Arial"/>
                <a:sym typeface="Arial"/>
              </a:rPr>
              <a:t> </a:t>
            </a:r>
          </a:p>
        </p:txBody>
      </p:sp>
      <p:pic>
        <p:nvPicPr>
          <p:cNvPr id="2" name="Picture 1">
            <a:extLst>
              <a:ext uri="{FF2B5EF4-FFF2-40B4-BE49-F238E27FC236}">
                <a16:creationId xmlns:a16="http://schemas.microsoft.com/office/drawing/2014/main" id="{813F4542-E97F-6DAD-9700-ACC5C465CDC2}"/>
              </a:ext>
            </a:extLst>
          </p:cNvPr>
          <p:cNvPicPr>
            <a:picLocks noChangeAspect="1"/>
          </p:cNvPicPr>
          <p:nvPr/>
        </p:nvPicPr>
        <p:blipFill>
          <a:blip r:embed="rId4"/>
          <a:stretch>
            <a:fillRect/>
          </a:stretch>
        </p:blipFill>
        <p:spPr>
          <a:xfrm>
            <a:off x="6843868" y="1394222"/>
            <a:ext cx="4069555" cy="4069555"/>
          </a:xfrm>
          <a:prstGeom prst="rect">
            <a:avLst/>
          </a:prstGeom>
        </p:spPr>
      </p:pic>
    </p:spTree>
    <p:extLst>
      <p:ext uri="{BB962C8B-B14F-4D97-AF65-F5344CB8AC3E}">
        <p14:creationId xmlns:p14="http://schemas.microsoft.com/office/powerpoint/2010/main" val="164403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72CDA-9BA0-365E-C04C-6288667FF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CD7114-0814-4C4F-0287-57976DD0FEC4}"/>
              </a:ext>
            </a:extLst>
          </p:cNvPr>
          <p:cNvSpPr>
            <a:spLocks noGrp="1"/>
          </p:cNvSpPr>
          <p:nvPr>
            <p:ph type="title"/>
          </p:nvPr>
        </p:nvSpPr>
        <p:spPr>
          <a:xfrm>
            <a:off x="838200" y="0"/>
            <a:ext cx="10515600" cy="1325563"/>
          </a:xfrm>
        </p:spPr>
        <p:txBody>
          <a:bodyPr/>
          <a:lstStyle/>
          <a:p>
            <a:r>
              <a:rPr lang="en-US" dirty="0"/>
              <a:t>View MD Arrays</a:t>
            </a:r>
          </a:p>
        </p:txBody>
      </p:sp>
      <p:pic>
        <p:nvPicPr>
          <p:cNvPr id="4098" name="Picture 2" descr="Multi-Dimensional Array Viewer">
            <a:extLst>
              <a:ext uri="{FF2B5EF4-FFF2-40B4-BE49-F238E27FC236}">
                <a16:creationId xmlns:a16="http://schemas.microsoft.com/office/drawing/2014/main" id="{359C95C6-2C9F-0321-4483-4B37978C6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78" y="1217221"/>
            <a:ext cx="4601890" cy="46373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C8E726EA-FDB1-FA8A-AF7D-DDAEB498CA48}"/>
              </a:ext>
            </a:extLst>
          </p:cNvPr>
          <p:cNvPicPr>
            <a:picLocks noChangeAspect="1"/>
          </p:cNvPicPr>
          <p:nvPr/>
        </p:nvPicPr>
        <p:blipFill>
          <a:blip r:embed="rId3"/>
          <a:stretch>
            <a:fillRect/>
          </a:stretch>
        </p:blipFill>
        <p:spPr>
          <a:xfrm>
            <a:off x="5595458" y="1596728"/>
            <a:ext cx="6145564" cy="3664544"/>
          </a:xfrm>
          <a:prstGeom prst="rect">
            <a:avLst/>
          </a:prstGeom>
        </p:spPr>
      </p:pic>
    </p:spTree>
    <p:extLst>
      <p:ext uri="{BB962C8B-B14F-4D97-AF65-F5344CB8AC3E}">
        <p14:creationId xmlns:p14="http://schemas.microsoft.com/office/powerpoint/2010/main" val="1452509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DE26C-ADB3-3EE6-4CFA-F2F5C76F3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0ACC6F-E02E-9703-642D-5716A98E4ACD}"/>
              </a:ext>
            </a:extLst>
          </p:cNvPr>
          <p:cNvSpPr>
            <a:spLocks noGrp="1"/>
          </p:cNvSpPr>
          <p:nvPr>
            <p:ph type="title"/>
          </p:nvPr>
        </p:nvSpPr>
        <p:spPr>
          <a:xfrm>
            <a:off x="838200" y="93243"/>
            <a:ext cx="10515600" cy="1325563"/>
          </a:xfrm>
        </p:spPr>
        <p:txBody>
          <a:bodyPr/>
          <a:lstStyle/>
          <a:p>
            <a:r>
              <a:rPr lang="en-US" dirty="0"/>
              <a:t>Watchpoints</a:t>
            </a:r>
          </a:p>
        </p:txBody>
      </p:sp>
      <p:pic>
        <p:nvPicPr>
          <p:cNvPr id="4" name="Picture 3" descr="A screenshot of a computer&#10;&#10;Description automatically generated">
            <a:extLst>
              <a:ext uri="{FF2B5EF4-FFF2-40B4-BE49-F238E27FC236}">
                <a16:creationId xmlns:a16="http://schemas.microsoft.com/office/drawing/2014/main" id="{05C01EE6-B7ED-C005-FB3B-1E7A33F2D980}"/>
              </a:ext>
            </a:extLst>
          </p:cNvPr>
          <p:cNvPicPr>
            <a:picLocks noChangeAspect="1"/>
          </p:cNvPicPr>
          <p:nvPr/>
        </p:nvPicPr>
        <p:blipFill>
          <a:blip r:embed="rId3"/>
          <a:stretch>
            <a:fillRect/>
          </a:stretch>
        </p:blipFill>
        <p:spPr>
          <a:xfrm>
            <a:off x="533549" y="1418806"/>
            <a:ext cx="3919360" cy="4444635"/>
          </a:xfrm>
          <a:prstGeom prst="rect">
            <a:avLst/>
          </a:prstGeom>
          <a:ln w="19050">
            <a:solidFill>
              <a:schemeClr val="tx1"/>
            </a:solidFill>
          </a:ln>
        </p:spPr>
      </p:pic>
    </p:spTree>
    <p:extLst>
      <p:ext uri="{BB962C8B-B14F-4D97-AF65-F5344CB8AC3E}">
        <p14:creationId xmlns:p14="http://schemas.microsoft.com/office/powerpoint/2010/main" val="1639045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CB82E-CC93-C5AB-224A-F26F8B40E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240E7-7D7A-1816-A37A-EDA55C868472}"/>
              </a:ext>
            </a:extLst>
          </p:cNvPr>
          <p:cNvSpPr>
            <a:spLocks noGrp="1"/>
          </p:cNvSpPr>
          <p:nvPr>
            <p:ph type="title"/>
          </p:nvPr>
        </p:nvSpPr>
        <p:spPr>
          <a:xfrm>
            <a:off x="838200" y="93243"/>
            <a:ext cx="10515600" cy="1325563"/>
          </a:xfrm>
        </p:spPr>
        <p:txBody>
          <a:bodyPr/>
          <a:lstStyle/>
          <a:p>
            <a:r>
              <a:rPr lang="en-US" dirty="0"/>
              <a:t>Watchpoints</a:t>
            </a:r>
          </a:p>
        </p:txBody>
      </p:sp>
      <p:pic>
        <p:nvPicPr>
          <p:cNvPr id="4" name="Picture 3" descr="A screenshot of a computer&#10;&#10;Description automatically generated">
            <a:extLst>
              <a:ext uri="{FF2B5EF4-FFF2-40B4-BE49-F238E27FC236}">
                <a16:creationId xmlns:a16="http://schemas.microsoft.com/office/drawing/2014/main" id="{B2038FA4-4EA9-7148-57DC-2D7D50D40BDA}"/>
              </a:ext>
            </a:extLst>
          </p:cNvPr>
          <p:cNvPicPr>
            <a:picLocks noChangeAspect="1"/>
          </p:cNvPicPr>
          <p:nvPr/>
        </p:nvPicPr>
        <p:blipFill>
          <a:blip r:embed="rId3"/>
          <a:stretch>
            <a:fillRect/>
          </a:stretch>
        </p:blipFill>
        <p:spPr>
          <a:xfrm>
            <a:off x="533549" y="1418806"/>
            <a:ext cx="3919360" cy="4444635"/>
          </a:xfrm>
          <a:prstGeom prst="rect">
            <a:avLst/>
          </a:prstGeom>
          <a:ln w="19050">
            <a:solidFill>
              <a:schemeClr val="tx1"/>
            </a:solidFill>
          </a:ln>
        </p:spPr>
      </p:pic>
      <p:pic>
        <p:nvPicPr>
          <p:cNvPr id="3" name="Picture 2" descr="A screenshot of a watchpoint&#10;&#10;Description automatically generated">
            <a:extLst>
              <a:ext uri="{FF2B5EF4-FFF2-40B4-BE49-F238E27FC236}">
                <a16:creationId xmlns:a16="http://schemas.microsoft.com/office/drawing/2014/main" id="{B5410272-8F0B-B816-AEC9-37F668EAEF74}"/>
              </a:ext>
            </a:extLst>
          </p:cNvPr>
          <p:cNvPicPr>
            <a:picLocks noChangeAspect="1"/>
          </p:cNvPicPr>
          <p:nvPr/>
        </p:nvPicPr>
        <p:blipFill>
          <a:blip r:embed="rId4"/>
          <a:stretch>
            <a:fillRect/>
          </a:stretch>
        </p:blipFill>
        <p:spPr>
          <a:xfrm>
            <a:off x="4757560" y="1630929"/>
            <a:ext cx="7162148" cy="4020388"/>
          </a:xfrm>
          <a:prstGeom prst="roundRect">
            <a:avLst>
              <a:gd name="adj" fmla="val 5427"/>
            </a:avLst>
          </a:prstGeom>
          <a:ln w="19050">
            <a:solidFill>
              <a:schemeClr val="tx1"/>
            </a:solidFill>
          </a:ln>
        </p:spPr>
      </p:pic>
    </p:spTree>
    <p:extLst>
      <p:ext uri="{BB962C8B-B14F-4D97-AF65-F5344CB8AC3E}">
        <p14:creationId xmlns:p14="http://schemas.microsoft.com/office/powerpoint/2010/main" val="173195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D4A5F-FC8F-1D96-8482-7EA48D916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3636E-A131-8590-7213-E90B032CE9DC}"/>
              </a:ext>
            </a:extLst>
          </p:cNvPr>
          <p:cNvSpPr>
            <a:spLocks noGrp="1"/>
          </p:cNvSpPr>
          <p:nvPr>
            <p:ph type="title"/>
          </p:nvPr>
        </p:nvSpPr>
        <p:spPr>
          <a:xfrm>
            <a:off x="838200" y="93243"/>
            <a:ext cx="10515600" cy="1325563"/>
          </a:xfrm>
        </p:spPr>
        <p:txBody>
          <a:bodyPr/>
          <a:lstStyle/>
          <a:p>
            <a:r>
              <a:rPr lang="en-US" dirty="0"/>
              <a:t>Watchpoints</a:t>
            </a:r>
          </a:p>
        </p:txBody>
      </p:sp>
      <p:pic>
        <p:nvPicPr>
          <p:cNvPr id="3" name="Picture 2" descr="A screenshot of a watchpoint&#10;&#10;Description automatically generated">
            <a:extLst>
              <a:ext uri="{FF2B5EF4-FFF2-40B4-BE49-F238E27FC236}">
                <a16:creationId xmlns:a16="http://schemas.microsoft.com/office/drawing/2014/main" id="{294B04C2-B6C4-7BCC-BAF4-D047195FB3F9}"/>
              </a:ext>
            </a:extLst>
          </p:cNvPr>
          <p:cNvPicPr>
            <a:picLocks noChangeAspect="1"/>
          </p:cNvPicPr>
          <p:nvPr/>
        </p:nvPicPr>
        <p:blipFill>
          <a:blip r:embed="rId3"/>
          <a:stretch>
            <a:fillRect/>
          </a:stretch>
        </p:blipFill>
        <p:spPr>
          <a:xfrm>
            <a:off x="4757560" y="1630929"/>
            <a:ext cx="7162148" cy="4020388"/>
          </a:xfrm>
          <a:prstGeom prst="roundRect">
            <a:avLst>
              <a:gd name="adj" fmla="val 5427"/>
            </a:avLst>
          </a:prstGeom>
          <a:ln w="19050">
            <a:solidFill>
              <a:schemeClr val="tx1"/>
            </a:solidFill>
          </a:ln>
        </p:spPr>
      </p:pic>
      <p:pic>
        <p:nvPicPr>
          <p:cNvPr id="6" name="Picture 5" descr="A screenshot of a computer&#10;&#10;Description automatically generated">
            <a:extLst>
              <a:ext uri="{FF2B5EF4-FFF2-40B4-BE49-F238E27FC236}">
                <a16:creationId xmlns:a16="http://schemas.microsoft.com/office/drawing/2014/main" id="{5CAE89EB-D87A-0778-AB98-A63152FDB3BC}"/>
              </a:ext>
            </a:extLst>
          </p:cNvPr>
          <p:cNvPicPr>
            <a:picLocks noChangeAspect="1"/>
          </p:cNvPicPr>
          <p:nvPr/>
        </p:nvPicPr>
        <p:blipFill>
          <a:blip r:embed="rId4"/>
          <a:stretch>
            <a:fillRect/>
          </a:stretch>
        </p:blipFill>
        <p:spPr>
          <a:xfrm>
            <a:off x="375062" y="3429000"/>
            <a:ext cx="4094275" cy="1743858"/>
          </a:xfrm>
          <a:prstGeom prst="rect">
            <a:avLst/>
          </a:prstGeom>
          <a:ln w="19050">
            <a:solidFill>
              <a:schemeClr val="tx1"/>
            </a:solidFill>
          </a:ln>
        </p:spPr>
      </p:pic>
    </p:spTree>
    <p:extLst>
      <p:ext uri="{BB962C8B-B14F-4D97-AF65-F5344CB8AC3E}">
        <p14:creationId xmlns:p14="http://schemas.microsoft.com/office/powerpoint/2010/main" val="2347160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0A37-B516-BF54-FC43-37DA5E09AECE}"/>
              </a:ext>
            </a:extLst>
          </p:cNvPr>
          <p:cNvSpPr>
            <a:spLocks noGrp="1"/>
          </p:cNvSpPr>
          <p:nvPr>
            <p:ph type="title"/>
          </p:nvPr>
        </p:nvSpPr>
        <p:spPr>
          <a:xfrm>
            <a:off x="838200" y="0"/>
            <a:ext cx="10515600" cy="1325563"/>
          </a:xfrm>
        </p:spPr>
        <p:txBody>
          <a:bodyPr/>
          <a:lstStyle/>
          <a:p>
            <a:r>
              <a:rPr lang="en-US" dirty="0"/>
              <a:t>Memory Debugger</a:t>
            </a:r>
          </a:p>
        </p:txBody>
      </p:sp>
      <p:pic>
        <p:nvPicPr>
          <p:cNvPr id="1026" name="Picture 2" descr="Memory usage graphs">
            <a:extLst>
              <a:ext uri="{FF2B5EF4-FFF2-40B4-BE49-F238E27FC236}">
                <a16:creationId xmlns:a16="http://schemas.microsoft.com/office/drawing/2014/main" id="{73D5B7CA-0FFC-BE1E-4BD8-52373554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984" y="1068147"/>
            <a:ext cx="8760031" cy="492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586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A58EA-6E9D-188D-E7EF-0CABEE07CA25}"/>
              </a:ext>
            </a:extLst>
          </p:cNvPr>
          <p:cNvSpPr>
            <a:spLocks noGrp="1"/>
          </p:cNvSpPr>
          <p:nvPr>
            <p:ph type="title"/>
          </p:nvPr>
        </p:nvSpPr>
        <p:spPr/>
        <p:txBody>
          <a:bodyPr/>
          <a:lstStyle/>
          <a:p>
            <a:r>
              <a:rPr lang="en-US" dirty="0" err="1"/>
              <a:t>Tracepoints</a:t>
            </a:r>
            <a:endParaRPr lang="en-US" dirty="0"/>
          </a:p>
        </p:txBody>
      </p:sp>
      <p:pic>
        <p:nvPicPr>
          <p:cNvPr id="3074" name="Picture 2" descr="Output from tracepoints in a Fortran program">
            <a:extLst>
              <a:ext uri="{FF2B5EF4-FFF2-40B4-BE49-F238E27FC236}">
                <a16:creationId xmlns:a16="http://schemas.microsoft.com/office/drawing/2014/main" id="{C3B2B996-2F57-9FBD-B99F-76C825402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 y="2349500"/>
            <a:ext cx="11252200" cy="215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93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C1CE-5CF6-FB41-2902-968071B9F313}"/>
              </a:ext>
            </a:extLst>
          </p:cNvPr>
          <p:cNvSpPr>
            <a:spLocks noGrp="1"/>
          </p:cNvSpPr>
          <p:nvPr>
            <p:ph type="title"/>
          </p:nvPr>
        </p:nvSpPr>
        <p:spPr/>
        <p:txBody>
          <a:bodyPr/>
          <a:lstStyle/>
          <a:p>
            <a:r>
              <a:rPr lang="en-US" dirty="0"/>
              <a:t>Logbook</a:t>
            </a:r>
          </a:p>
        </p:txBody>
      </p:sp>
      <p:pic>
        <p:nvPicPr>
          <p:cNvPr id="7" name="Picture 6" descr="A screenshot of a computer&#10;&#10;Description automatically generated">
            <a:extLst>
              <a:ext uri="{FF2B5EF4-FFF2-40B4-BE49-F238E27FC236}">
                <a16:creationId xmlns:a16="http://schemas.microsoft.com/office/drawing/2014/main" id="{1F2B514E-ECC0-BD6F-B0B4-D8E51D933669}"/>
              </a:ext>
            </a:extLst>
          </p:cNvPr>
          <p:cNvPicPr>
            <a:picLocks noChangeAspect="1"/>
          </p:cNvPicPr>
          <p:nvPr/>
        </p:nvPicPr>
        <p:blipFill>
          <a:blip r:embed="rId2"/>
          <a:stretch>
            <a:fillRect/>
          </a:stretch>
        </p:blipFill>
        <p:spPr>
          <a:xfrm>
            <a:off x="838200" y="1687780"/>
            <a:ext cx="10657114" cy="3786080"/>
          </a:xfrm>
          <a:prstGeom prst="rect">
            <a:avLst/>
          </a:prstGeom>
          <a:ln w="19050">
            <a:solidFill>
              <a:schemeClr val="tx1"/>
            </a:solidFill>
          </a:ln>
        </p:spPr>
      </p:pic>
      <p:sp>
        <p:nvSpPr>
          <p:cNvPr id="8" name="TextBox 7">
            <a:extLst>
              <a:ext uri="{FF2B5EF4-FFF2-40B4-BE49-F238E27FC236}">
                <a16:creationId xmlns:a16="http://schemas.microsoft.com/office/drawing/2014/main" id="{E9BB1A01-730D-DB3E-C24F-D74BF9E26061}"/>
              </a:ext>
            </a:extLst>
          </p:cNvPr>
          <p:cNvSpPr txBox="1"/>
          <p:nvPr/>
        </p:nvSpPr>
        <p:spPr>
          <a:xfrm>
            <a:off x="10200904" y="2363190"/>
            <a:ext cx="688202" cy="369332"/>
          </a:xfrm>
          <a:prstGeom prst="rect">
            <a:avLst/>
          </a:prstGeom>
          <a:solidFill>
            <a:schemeClr val="bg1"/>
          </a:solidFill>
          <a:ln w="19050">
            <a:solidFill>
              <a:srgbClr val="477C97"/>
            </a:solidFill>
          </a:ln>
        </p:spPr>
        <p:txBody>
          <a:bodyPr wrap="none" rtlCol="0">
            <a:spAutoFit/>
          </a:bodyPr>
          <a:lstStyle/>
          <a:p>
            <a:r>
              <a:rPr lang="en-US" b="1" dirty="0"/>
              <a:t>Save</a:t>
            </a:r>
          </a:p>
        </p:txBody>
      </p:sp>
      <p:sp>
        <p:nvSpPr>
          <p:cNvPr id="9" name="TextBox 8">
            <a:extLst>
              <a:ext uri="{FF2B5EF4-FFF2-40B4-BE49-F238E27FC236}">
                <a16:creationId xmlns:a16="http://schemas.microsoft.com/office/drawing/2014/main" id="{0CF65D3F-E6E6-9861-03EB-E40EF4C98E66}"/>
              </a:ext>
            </a:extLst>
          </p:cNvPr>
          <p:cNvSpPr txBox="1"/>
          <p:nvPr/>
        </p:nvSpPr>
        <p:spPr>
          <a:xfrm>
            <a:off x="9744689" y="2811453"/>
            <a:ext cx="1158330" cy="369332"/>
          </a:xfrm>
          <a:prstGeom prst="rect">
            <a:avLst/>
          </a:prstGeom>
          <a:solidFill>
            <a:schemeClr val="bg1"/>
          </a:solidFill>
          <a:ln w="19050">
            <a:solidFill>
              <a:srgbClr val="83B1B8"/>
            </a:solidFill>
          </a:ln>
        </p:spPr>
        <p:txBody>
          <a:bodyPr wrap="none" rtlCol="0">
            <a:spAutoFit/>
          </a:bodyPr>
          <a:lstStyle/>
          <a:p>
            <a:r>
              <a:rPr lang="en-US" b="1" dirty="0"/>
              <a:t>Compare</a:t>
            </a:r>
          </a:p>
        </p:txBody>
      </p:sp>
      <p:sp>
        <p:nvSpPr>
          <p:cNvPr id="10" name="TextBox 9">
            <a:extLst>
              <a:ext uri="{FF2B5EF4-FFF2-40B4-BE49-F238E27FC236}">
                <a16:creationId xmlns:a16="http://schemas.microsoft.com/office/drawing/2014/main" id="{DEDE787C-7713-0B82-527F-955455083954}"/>
              </a:ext>
            </a:extLst>
          </p:cNvPr>
          <p:cNvSpPr txBox="1"/>
          <p:nvPr/>
        </p:nvSpPr>
        <p:spPr>
          <a:xfrm>
            <a:off x="9769696" y="3283800"/>
            <a:ext cx="1141916" cy="369332"/>
          </a:xfrm>
          <a:prstGeom prst="rect">
            <a:avLst/>
          </a:prstGeom>
          <a:solidFill>
            <a:schemeClr val="bg1"/>
          </a:solidFill>
          <a:ln w="19050">
            <a:solidFill>
              <a:srgbClr val="709B3C"/>
            </a:solidFill>
          </a:ln>
        </p:spPr>
        <p:txBody>
          <a:bodyPr wrap="none" rtlCol="0">
            <a:spAutoFit/>
          </a:bodyPr>
          <a:lstStyle/>
          <a:p>
            <a:r>
              <a:rPr lang="en-US" b="1" dirty="0"/>
              <a:t>Annotate</a:t>
            </a:r>
          </a:p>
        </p:txBody>
      </p:sp>
    </p:spTree>
    <p:extLst>
      <p:ext uri="{BB962C8B-B14F-4D97-AF65-F5344CB8AC3E}">
        <p14:creationId xmlns:p14="http://schemas.microsoft.com/office/powerpoint/2010/main" val="1194890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0DEBB-D88E-1A70-7E66-B1FB74DB4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077B2-370E-BB39-5444-0EDAB59EC1A4}"/>
              </a:ext>
            </a:extLst>
          </p:cNvPr>
          <p:cNvSpPr>
            <a:spLocks noGrp="1"/>
          </p:cNvSpPr>
          <p:nvPr>
            <p:ph type="title"/>
          </p:nvPr>
        </p:nvSpPr>
        <p:spPr/>
        <p:txBody>
          <a:bodyPr/>
          <a:lstStyle/>
          <a:p>
            <a:pPr algn="ctr"/>
            <a:r>
              <a:rPr lang="en-US" dirty="0"/>
              <a:t>When to use each “point”</a:t>
            </a:r>
          </a:p>
        </p:txBody>
      </p:sp>
      <p:grpSp>
        <p:nvGrpSpPr>
          <p:cNvPr id="7" name="Group 6">
            <a:extLst>
              <a:ext uri="{FF2B5EF4-FFF2-40B4-BE49-F238E27FC236}">
                <a16:creationId xmlns:a16="http://schemas.microsoft.com/office/drawing/2014/main" id="{A797FADB-1EAF-C626-03DB-B576AF4173E8}"/>
              </a:ext>
            </a:extLst>
          </p:cNvPr>
          <p:cNvGrpSpPr/>
          <p:nvPr/>
        </p:nvGrpSpPr>
        <p:grpSpPr>
          <a:xfrm>
            <a:off x="1351935" y="1814052"/>
            <a:ext cx="9488130" cy="3657600"/>
            <a:chOff x="838200" y="1814052"/>
            <a:chExt cx="9488130" cy="3657600"/>
          </a:xfrm>
        </p:grpSpPr>
        <p:sp>
          <p:nvSpPr>
            <p:cNvPr id="4" name="Rounded Rectangle 3">
              <a:extLst>
                <a:ext uri="{FF2B5EF4-FFF2-40B4-BE49-F238E27FC236}">
                  <a16:creationId xmlns:a16="http://schemas.microsoft.com/office/drawing/2014/main" id="{0A94305A-F164-02CD-4F6F-C8F67932810F}"/>
                </a:ext>
              </a:extLst>
            </p:cNvPr>
            <p:cNvSpPr/>
            <p:nvPr/>
          </p:nvSpPr>
          <p:spPr>
            <a:xfrm>
              <a:off x="83820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FD8C1F3-78F5-C329-B213-C7FF2DF4A459}"/>
                </a:ext>
              </a:extLst>
            </p:cNvPr>
            <p:cNvSpPr/>
            <p:nvPr/>
          </p:nvSpPr>
          <p:spPr>
            <a:xfrm>
              <a:off x="758313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1670518-5B8B-7FFD-A30E-80B6AC76B4B4}"/>
                </a:ext>
              </a:extLst>
            </p:cNvPr>
            <p:cNvSpPr/>
            <p:nvPr/>
          </p:nvSpPr>
          <p:spPr>
            <a:xfrm>
              <a:off x="4210665"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08B378F4-DB63-05FA-44F3-753270C15E81}"/>
              </a:ext>
            </a:extLst>
          </p:cNvPr>
          <p:cNvSpPr txBox="1"/>
          <p:nvPr/>
        </p:nvSpPr>
        <p:spPr>
          <a:xfrm>
            <a:off x="1608391" y="2227003"/>
            <a:ext cx="2230291" cy="584775"/>
          </a:xfrm>
          <a:prstGeom prst="rect">
            <a:avLst/>
          </a:prstGeom>
          <a:noFill/>
        </p:spPr>
        <p:txBody>
          <a:bodyPr wrap="none" rtlCol="0">
            <a:spAutoFit/>
          </a:bodyPr>
          <a:lstStyle/>
          <a:p>
            <a:pPr algn="ctr"/>
            <a:r>
              <a:rPr lang="en-US" sz="3200" b="1" dirty="0"/>
              <a:t>Breakpoint</a:t>
            </a:r>
          </a:p>
        </p:txBody>
      </p:sp>
      <p:sp>
        <p:nvSpPr>
          <p:cNvPr id="9" name="TextBox 8">
            <a:extLst>
              <a:ext uri="{FF2B5EF4-FFF2-40B4-BE49-F238E27FC236}">
                <a16:creationId xmlns:a16="http://schemas.microsoft.com/office/drawing/2014/main" id="{1DC6C209-7B5A-91DE-CA28-4ACBD2914709}"/>
              </a:ext>
            </a:extLst>
          </p:cNvPr>
          <p:cNvSpPr txBox="1"/>
          <p:nvPr/>
        </p:nvSpPr>
        <p:spPr>
          <a:xfrm>
            <a:off x="4920646" y="2227002"/>
            <a:ext cx="2350708" cy="584775"/>
          </a:xfrm>
          <a:prstGeom prst="rect">
            <a:avLst/>
          </a:prstGeom>
          <a:noFill/>
        </p:spPr>
        <p:txBody>
          <a:bodyPr wrap="none" rtlCol="0">
            <a:spAutoFit/>
          </a:bodyPr>
          <a:lstStyle/>
          <a:p>
            <a:pPr algn="ctr"/>
            <a:r>
              <a:rPr lang="en-US" sz="3200" b="1" dirty="0"/>
              <a:t>Watchpoint</a:t>
            </a:r>
          </a:p>
        </p:txBody>
      </p:sp>
      <p:sp>
        <p:nvSpPr>
          <p:cNvPr id="10" name="TextBox 9">
            <a:extLst>
              <a:ext uri="{FF2B5EF4-FFF2-40B4-BE49-F238E27FC236}">
                <a16:creationId xmlns:a16="http://schemas.microsoft.com/office/drawing/2014/main" id="{321205DC-9A85-A28C-1764-F367E4264C0D}"/>
              </a:ext>
            </a:extLst>
          </p:cNvPr>
          <p:cNvSpPr txBox="1"/>
          <p:nvPr/>
        </p:nvSpPr>
        <p:spPr>
          <a:xfrm>
            <a:off x="8387206" y="2227001"/>
            <a:ext cx="2162516" cy="584775"/>
          </a:xfrm>
          <a:prstGeom prst="rect">
            <a:avLst/>
          </a:prstGeom>
          <a:noFill/>
        </p:spPr>
        <p:txBody>
          <a:bodyPr wrap="none" rtlCol="0">
            <a:spAutoFit/>
          </a:bodyPr>
          <a:lstStyle/>
          <a:p>
            <a:pPr algn="ctr"/>
            <a:r>
              <a:rPr lang="en-US" sz="3200" b="1" dirty="0" err="1"/>
              <a:t>Tracepoint</a:t>
            </a:r>
            <a:endParaRPr lang="en-US" sz="3200" b="1" dirty="0"/>
          </a:p>
        </p:txBody>
      </p:sp>
      <p:grpSp>
        <p:nvGrpSpPr>
          <p:cNvPr id="14" name="Group 13">
            <a:extLst>
              <a:ext uri="{FF2B5EF4-FFF2-40B4-BE49-F238E27FC236}">
                <a16:creationId xmlns:a16="http://schemas.microsoft.com/office/drawing/2014/main" id="{5BEF074D-05FA-DFE6-F5E0-B973DA42F891}"/>
              </a:ext>
            </a:extLst>
          </p:cNvPr>
          <p:cNvGrpSpPr>
            <a:grpSpLocks noChangeAspect="1"/>
          </p:cNvGrpSpPr>
          <p:nvPr/>
        </p:nvGrpSpPr>
        <p:grpSpPr>
          <a:xfrm>
            <a:off x="1951860" y="3243355"/>
            <a:ext cx="1543349" cy="1920240"/>
            <a:chOff x="2156216" y="2971800"/>
            <a:chExt cx="1463040" cy="1820319"/>
          </a:xfrm>
        </p:grpSpPr>
        <p:sp>
          <p:nvSpPr>
            <p:cNvPr id="11" name="Oval 10">
              <a:extLst>
                <a:ext uri="{FF2B5EF4-FFF2-40B4-BE49-F238E27FC236}">
                  <a16:creationId xmlns:a16="http://schemas.microsoft.com/office/drawing/2014/main" id="{71B672CD-F8B1-9414-DBF0-3C1CBEEBAFEE}"/>
                </a:ext>
              </a:extLst>
            </p:cNvPr>
            <p:cNvSpPr/>
            <p:nvPr/>
          </p:nvSpPr>
          <p:spPr>
            <a:xfrm>
              <a:off x="2266335" y="2971800"/>
              <a:ext cx="914400" cy="914400"/>
            </a:xfrm>
            <a:prstGeom prst="ellipse">
              <a:avLst/>
            </a:prstGeom>
            <a:solidFill>
              <a:srgbClr val="FF0000"/>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Right pointing backhand index with solid fill">
              <a:extLst>
                <a:ext uri="{FF2B5EF4-FFF2-40B4-BE49-F238E27FC236}">
                  <a16:creationId xmlns:a16="http://schemas.microsoft.com/office/drawing/2014/main" id="{DFD039BA-D65A-78ED-D9D5-8BDC69F8E2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156216" y="3329079"/>
              <a:ext cx="1463040" cy="1463040"/>
            </a:xfrm>
            <a:prstGeom prst="rect">
              <a:avLst/>
            </a:prstGeom>
          </p:spPr>
        </p:pic>
      </p:grpSp>
      <p:pic>
        <p:nvPicPr>
          <p:cNvPr id="16" name="Graphic 15" descr="Binoculars with solid fill">
            <a:extLst>
              <a:ext uri="{FF2B5EF4-FFF2-40B4-BE49-F238E27FC236}">
                <a16:creationId xmlns:a16="http://schemas.microsoft.com/office/drawing/2014/main" id="{578CAF26-72D4-1D08-7B4D-E106C656AF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4440" y="3151915"/>
            <a:ext cx="2103120" cy="2103120"/>
          </a:xfrm>
          <a:prstGeom prst="rect">
            <a:avLst/>
          </a:prstGeom>
        </p:spPr>
      </p:pic>
      <p:pic>
        <p:nvPicPr>
          <p:cNvPr id="20" name="Graphic 19" descr="Scribble with solid fill">
            <a:extLst>
              <a:ext uri="{FF2B5EF4-FFF2-40B4-BE49-F238E27FC236}">
                <a16:creationId xmlns:a16="http://schemas.microsoft.com/office/drawing/2014/main" id="{35F71A29-E35E-F7C4-CFCC-976CD1A0CE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16904" y="3151915"/>
            <a:ext cx="2103120" cy="2103120"/>
          </a:xfrm>
          <a:prstGeom prst="rect">
            <a:avLst/>
          </a:prstGeom>
        </p:spPr>
      </p:pic>
    </p:spTree>
    <p:extLst>
      <p:ext uri="{BB962C8B-B14F-4D97-AF65-F5344CB8AC3E}">
        <p14:creationId xmlns:p14="http://schemas.microsoft.com/office/powerpoint/2010/main" val="2637072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930D6-852A-1343-2F14-35507D56D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F8F7D5-2E4E-3867-7051-B972641D6762}"/>
              </a:ext>
            </a:extLst>
          </p:cNvPr>
          <p:cNvSpPr>
            <a:spLocks noGrp="1"/>
          </p:cNvSpPr>
          <p:nvPr>
            <p:ph type="title"/>
          </p:nvPr>
        </p:nvSpPr>
        <p:spPr/>
        <p:txBody>
          <a:bodyPr/>
          <a:lstStyle/>
          <a:p>
            <a:pPr algn="ctr"/>
            <a:r>
              <a:rPr lang="en-US" dirty="0"/>
              <a:t>When to use each “point”</a:t>
            </a:r>
          </a:p>
        </p:txBody>
      </p:sp>
      <p:grpSp>
        <p:nvGrpSpPr>
          <p:cNvPr id="7" name="Group 6">
            <a:extLst>
              <a:ext uri="{FF2B5EF4-FFF2-40B4-BE49-F238E27FC236}">
                <a16:creationId xmlns:a16="http://schemas.microsoft.com/office/drawing/2014/main" id="{E61ABDC0-C26F-E01E-C0EF-31BA65A8465B}"/>
              </a:ext>
            </a:extLst>
          </p:cNvPr>
          <p:cNvGrpSpPr/>
          <p:nvPr/>
        </p:nvGrpSpPr>
        <p:grpSpPr>
          <a:xfrm>
            <a:off x="1351935" y="1814052"/>
            <a:ext cx="9488130" cy="3657600"/>
            <a:chOff x="838200" y="1814052"/>
            <a:chExt cx="9488130" cy="3657600"/>
          </a:xfrm>
        </p:grpSpPr>
        <p:sp>
          <p:nvSpPr>
            <p:cNvPr id="4" name="Rounded Rectangle 3">
              <a:extLst>
                <a:ext uri="{FF2B5EF4-FFF2-40B4-BE49-F238E27FC236}">
                  <a16:creationId xmlns:a16="http://schemas.microsoft.com/office/drawing/2014/main" id="{0A8F4152-D131-4C04-22AC-128DA27CB30A}"/>
                </a:ext>
              </a:extLst>
            </p:cNvPr>
            <p:cNvSpPr/>
            <p:nvPr/>
          </p:nvSpPr>
          <p:spPr>
            <a:xfrm>
              <a:off x="83820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9C851A7-BDE7-978C-7DB2-F4C5AC42625D}"/>
                </a:ext>
              </a:extLst>
            </p:cNvPr>
            <p:cNvSpPr/>
            <p:nvPr/>
          </p:nvSpPr>
          <p:spPr>
            <a:xfrm>
              <a:off x="758313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148728-2680-393E-822C-F05031713B8E}"/>
                </a:ext>
              </a:extLst>
            </p:cNvPr>
            <p:cNvSpPr/>
            <p:nvPr/>
          </p:nvSpPr>
          <p:spPr>
            <a:xfrm>
              <a:off x="4210665"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BB3EBD2-DEA4-2359-299C-9DDAD8D1978A}"/>
              </a:ext>
            </a:extLst>
          </p:cNvPr>
          <p:cNvSpPr txBox="1"/>
          <p:nvPr/>
        </p:nvSpPr>
        <p:spPr>
          <a:xfrm>
            <a:off x="1608391" y="2227003"/>
            <a:ext cx="2230291" cy="584775"/>
          </a:xfrm>
          <a:prstGeom prst="rect">
            <a:avLst/>
          </a:prstGeom>
          <a:noFill/>
        </p:spPr>
        <p:txBody>
          <a:bodyPr wrap="none" rtlCol="0">
            <a:spAutoFit/>
          </a:bodyPr>
          <a:lstStyle/>
          <a:p>
            <a:pPr algn="ctr"/>
            <a:r>
              <a:rPr lang="en-US" sz="3200" b="1" dirty="0"/>
              <a:t>Breakpoint</a:t>
            </a:r>
          </a:p>
        </p:txBody>
      </p:sp>
      <p:sp>
        <p:nvSpPr>
          <p:cNvPr id="9" name="TextBox 8">
            <a:extLst>
              <a:ext uri="{FF2B5EF4-FFF2-40B4-BE49-F238E27FC236}">
                <a16:creationId xmlns:a16="http://schemas.microsoft.com/office/drawing/2014/main" id="{68FD44AB-0C54-2670-E903-EC399FE43DED}"/>
              </a:ext>
            </a:extLst>
          </p:cNvPr>
          <p:cNvSpPr txBox="1"/>
          <p:nvPr/>
        </p:nvSpPr>
        <p:spPr>
          <a:xfrm>
            <a:off x="4920646" y="2227002"/>
            <a:ext cx="2350708" cy="584775"/>
          </a:xfrm>
          <a:prstGeom prst="rect">
            <a:avLst/>
          </a:prstGeom>
          <a:noFill/>
        </p:spPr>
        <p:txBody>
          <a:bodyPr wrap="none" rtlCol="0">
            <a:spAutoFit/>
          </a:bodyPr>
          <a:lstStyle/>
          <a:p>
            <a:pPr algn="ctr"/>
            <a:r>
              <a:rPr lang="en-US" sz="3200" b="1" dirty="0"/>
              <a:t>Watchpoint</a:t>
            </a:r>
          </a:p>
        </p:txBody>
      </p:sp>
      <p:sp>
        <p:nvSpPr>
          <p:cNvPr id="10" name="TextBox 9">
            <a:extLst>
              <a:ext uri="{FF2B5EF4-FFF2-40B4-BE49-F238E27FC236}">
                <a16:creationId xmlns:a16="http://schemas.microsoft.com/office/drawing/2014/main" id="{28C4A516-30B1-F062-6FA6-A495D529361A}"/>
              </a:ext>
            </a:extLst>
          </p:cNvPr>
          <p:cNvSpPr txBox="1"/>
          <p:nvPr/>
        </p:nvSpPr>
        <p:spPr>
          <a:xfrm>
            <a:off x="8387206" y="2227001"/>
            <a:ext cx="2162516" cy="584775"/>
          </a:xfrm>
          <a:prstGeom prst="rect">
            <a:avLst/>
          </a:prstGeom>
          <a:noFill/>
        </p:spPr>
        <p:txBody>
          <a:bodyPr wrap="none" rtlCol="0">
            <a:spAutoFit/>
          </a:bodyPr>
          <a:lstStyle/>
          <a:p>
            <a:pPr algn="ctr"/>
            <a:r>
              <a:rPr lang="en-US" sz="3200" b="1" dirty="0" err="1"/>
              <a:t>Tracepoint</a:t>
            </a:r>
            <a:endParaRPr lang="en-US" sz="3200" b="1" dirty="0"/>
          </a:p>
        </p:txBody>
      </p:sp>
      <p:grpSp>
        <p:nvGrpSpPr>
          <p:cNvPr id="14" name="Group 13">
            <a:extLst>
              <a:ext uri="{FF2B5EF4-FFF2-40B4-BE49-F238E27FC236}">
                <a16:creationId xmlns:a16="http://schemas.microsoft.com/office/drawing/2014/main" id="{1100D0CC-5856-D7CB-A201-5646B781E69A}"/>
              </a:ext>
            </a:extLst>
          </p:cNvPr>
          <p:cNvGrpSpPr>
            <a:grpSpLocks noChangeAspect="1"/>
          </p:cNvGrpSpPr>
          <p:nvPr/>
        </p:nvGrpSpPr>
        <p:grpSpPr>
          <a:xfrm>
            <a:off x="2380096" y="4484639"/>
            <a:ext cx="686876" cy="854617"/>
            <a:chOff x="2156216" y="2971800"/>
            <a:chExt cx="1463040" cy="1820319"/>
          </a:xfrm>
        </p:grpSpPr>
        <p:sp>
          <p:nvSpPr>
            <p:cNvPr id="11" name="Oval 10">
              <a:extLst>
                <a:ext uri="{FF2B5EF4-FFF2-40B4-BE49-F238E27FC236}">
                  <a16:creationId xmlns:a16="http://schemas.microsoft.com/office/drawing/2014/main" id="{B1703CB2-F2DD-4F67-1459-EB6EEC742B31}"/>
                </a:ext>
              </a:extLst>
            </p:cNvPr>
            <p:cNvSpPr/>
            <p:nvPr/>
          </p:nvSpPr>
          <p:spPr>
            <a:xfrm>
              <a:off x="2266335" y="2971800"/>
              <a:ext cx="914400" cy="914400"/>
            </a:xfrm>
            <a:prstGeom prst="ellipse">
              <a:avLst/>
            </a:prstGeom>
            <a:solidFill>
              <a:srgbClr val="FF0000"/>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Right pointing backhand index with solid fill">
              <a:extLst>
                <a:ext uri="{FF2B5EF4-FFF2-40B4-BE49-F238E27FC236}">
                  <a16:creationId xmlns:a16="http://schemas.microsoft.com/office/drawing/2014/main" id="{31FA8C1E-2FB7-48D3-5EC5-61C01A9EF8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156216" y="3329079"/>
              <a:ext cx="1463040" cy="1463040"/>
            </a:xfrm>
            <a:prstGeom prst="rect">
              <a:avLst/>
            </a:prstGeom>
          </p:spPr>
        </p:pic>
      </p:grpSp>
      <p:pic>
        <p:nvPicPr>
          <p:cNvPr id="20" name="Graphic 19" descr="Scribble with solid fill">
            <a:extLst>
              <a:ext uri="{FF2B5EF4-FFF2-40B4-BE49-F238E27FC236}">
                <a16:creationId xmlns:a16="http://schemas.microsoft.com/office/drawing/2014/main" id="{658DC422-7DC9-A352-AAA7-F77A7C7958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16904" y="3151915"/>
            <a:ext cx="2103120" cy="2103120"/>
          </a:xfrm>
          <a:prstGeom prst="rect">
            <a:avLst/>
          </a:prstGeom>
        </p:spPr>
      </p:pic>
      <p:sp>
        <p:nvSpPr>
          <p:cNvPr id="12" name="TextBox 11">
            <a:extLst>
              <a:ext uri="{FF2B5EF4-FFF2-40B4-BE49-F238E27FC236}">
                <a16:creationId xmlns:a16="http://schemas.microsoft.com/office/drawing/2014/main" id="{85497730-080C-26B2-58B1-374E43A3EBAD}"/>
              </a:ext>
            </a:extLst>
          </p:cNvPr>
          <p:cNvSpPr txBox="1"/>
          <p:nvPr/>
        </p:nvSpPr>
        <p:spPr>
          <a:xfrm>
            <a:off x="1760706" y="3011849"/>
            <a:ext cx="1925655" cy="1200329"/>
          </a:xfrm>
          <a:prstGeom prst="rect">
            <a:avLst/>
          </a:prstGeom>
          <a:noFill/>
        </p:spPr>
        <p:txBody>
          <a:bodyPr wrap="square" rtlCol="0">
            <a:spAutoFit/>
          </a:bodyPr>
          <a:lstStyle/>
          <a:p>
            <a:pPr algn="ctr"/>
            <a:r>
              <a:rPr lang="en-US" sz="2400" b="1" dirty="0"/>
              <a:t>Observe </a:t>
            </a:r>
          </a:p>
          <a:p>
            <a:pPr algn="ctr"/>
            <a:r>
              <a:rPr lang="en-US" sz="2400" b="1" dirty="0"/>
              <a:t>Code </a:t>
            </a:r>
          </a:p>
          <a:p>
            <a:pPr algn="ctr"/>
            <a:r>
              <a:rPr lang="en-US" sz="2400" b="1" dirty="0"/>
              <a:t>Location</a:t>
            </a:r>
          </a:p>
        </p:txBody>
      </p:sp>
      <p:pic>
        <p:nvPicPr>
          <p:cNvPr id="3" name="Graphic 2" descr="Binoculars with solid fill">
            <a:extLst>
              <a:ext uri="{FF2B5EF4-FFF2-40B4-BE49-F238E27FC236}">
                <a16:creationId xmlns:a16="http://schemas.microsoft.com/office/drawing/2014/main" id="{20795938-8B50-ECF5-1C35-F66AF2BA59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4440" y="3151915"/>
            <a:ext cx="2103120" cy="2103120"/>
          </a:xfrm>
          <a:prstGeom prst="rect">
            <a:avLst/>
          </a:prstGeom>
        </p:spPr>
      </p:pic>
    </p:spTree>
    <p:extLst>
      <p:ext uri="{BB962C8B-B14F-4D97-AF65-F5344CB8AC3E}">
        <p14:creationId xmlns:p14="http://schemas.microsoft.com/office/powerpoint/2010/main" val="263902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6A0D4-8AE2-FD25-923E-FDD3DCCD1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9A8F6-8550-A58E-E50D-E56983139618}"/>
              </a:ext>
            </a:extLst>
          </p:cNvPr>
          <p:cNvSpPr>
            <a:spLocks noGrp="1"/>
          </p:cNvSpPr>
          <p:nvPr>
            <p:ph type="title"/>
          </p:nvPr>
        </p:nvSpPr>
        <p:spPr/>
        <p:txBody>
          <a:bodyPr/>
          <a:lstStyle/>
          <a:p>
            <a:pPr algn="ctr"/>
            <a:r>
              <a:rPr lang="en-US" dirty="0"/>
              <a:t>When to use each “point”</a:t>
            </a:r>
          </a:p>
        </p:txBody>
      </p:sp>
      <p:grpSp>
        <p:nvGrpSpPr>
          <p:cNvPr id="7" name="Group 6">
            <a:extLst>
              <a:ext uri="{FF2B5EF4-FFF2-40B4-BE49-F238E27FC236}">
                <a16:creationId xmlns:a16="http://schemas.microsoft.com/office/drawing/2014/main" id="{5046B0D7-FA7C-854C-CEBD-B57C3028304C}"/>
              </a:ext>
            </a:extLst>
          </p:cNvPr>
          <p:cNvGrpSpPr/>
          <p:nvPr/>
        </p:nvGrpSpPr>
        <p:grpSpPr>
          <a:xfrm>
            <a:off x="1351935" y="1814052"/>
            <a:ext cx="9488130" cy="3657600"/>
            <a:chOff x="838200" y="1814052"/>
            <a:chExt cx="9488130" cy="3657600"/>
          </a:xfrm>
        </p:grpSpPr>
        <p:sp>
          <p:nvSpPr>
            <p:cNvPr id="4" name="Rounded Rectangle 3">
              <a:extLst>
                <a:ext uri="{FF2B5EF4-FFF2-40B4-BE49-F238E27FC236}">
                  <a16:creationId xmlns:a16="http://schemas.microsoft.com/office/drawing/2014/main" id="{45E5F23E-33B2-1513-E847-5028F6E319B7}"/>
                </a:ext>
              </a:extLst>
            </p:cNvPr>
            <p:cNvSpPr/>
            <p:nvPr/>
          </p:nvSpPr>
          <p:spPr>
            <a:xfrm>
              <a:off x="83820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0D49790-0A43-94EC-CC8F-0E8ACF099751}"/>
                </a:ext>
              </a:extLst>
            </p:cNvPr>
            <p:cNvSpPr/>
            <p:nvPr/>
          </p:nvSpPr>
          <p:spPr>
            <a:xfrm>
              <a:off x="758313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DA945DA-D62B-8590-F460-3368616C1129}"/>
                </a:ext>
              </a:extLst>
            </p:cNvPr>
            <p:cNvSpPr/>
            <p:nvPr/>
          </p:nvSpPr>
          <p:spPr>
            <a:xfrm>
              <a:off x="4210665"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0C2E80C-0310-77E5-E735-4E7046C408DA}"/>
              </a:ext>
            </a:extLst>
          </p:cNvPr>
          <p:cNvSpPr txBox="1"/>
          <p:nvPr/>
        </p:nvSpPr>
        <p:spPr>
          <a:xfrm>
            <a:off x="1608391" y="2227003"/>
            <a:ext cx="2230291" cy="584775"/>
          </a:xfrm>
          <a:prstGeom prst="rect">
            <a:avLst/>
          </a:prstGeom>
          <a:noFill/>
        </p:spPr>
        <p:txBody>
          <a:bodyPr wrap="none" rtlCol="0">
            <a:spAutoFit/>
          </a:bodyPr>
          <a:lstStyle/>
          <a:p>
            <a:pPr algn="ctr"/>
            <a:r>
              <a:rPr lang="en-US" sz="3200" b="1" dirty="0"/>
              <a:t>Breakpoint</a:t>
            </a:r>
          </a:p>
        </p:txBody>
      </p:sp>
      <p:sp>
        <p:nvSpPr>
          <p:cNvPr id="9" name="TextBox 8">
            <a:extLst>
              <a:ext uri="{FF2B5EF4-FFF2-40B4-BE49-F238E27FC236}">
                <a16:creationId xmlns:a16="http://schemas.microsoft.com/office/drawing/2014/main" id="{2EA11CF0-8043-AFF6-B7CC-EDB1E9D72C0A}"/>
              </a:ext>
            </a:extLst>
          </p:cNvPr>
          <p:cNvSpPr txBox="1"/>
          <p:nvPr/>
        </p:nvSpPr>
        <p:spPr>
          <a:xfrm>
            <a:off x="4920646" y="2227002"/>
            <a:ext cx="2350708" cy="584775"/>
          </a:xfrm>
          <a:prstGeom prst="rect">
            <a:avLst/>
          </a:prstGeom>
          <a:noFill/>
        </p:spPr>
        <p:txBody>
          <a:bodyPr wrap="none" rtlCol="0">
            <a:spAutoFit/>
          </a:bodyPr>
          <a:lstStyle/>
          <a:p>
            <a:pPr algn="ctr"/>
            <a:r>
              <a:rPr lang="en-US" sz="3200" b="1" dirty="0"/>
              <a:t>Watchpoint</a:t>
            </a:r>
          </a:p>
        </p:txBody>
      </p:sp>
      <p:sp>
        <p:nvSpPr>
          <p:cNvPr id="10" name="TextBox 9">
            <a:extLst>
              <a:ext uri="{FF2B5EF4-FFF2-40B4-BE49-F238E27FC236}">
                <a16:creationId xmlns:a16="http://schemas.microsoft.com/office/drawing/2014/main" id="{52E1C781-E5C0-E780-F335-7C2DD3FE3B21}"/>
              </a:ext>
            </a:extLst>
          </p:cNvPr>
          <p:cNvSpPr txBox="1"/>
          <p:nvPr/>
        </p:nvSpPr>
        <p:spPr>
          <a:xfrm>
            <a:off x="8387206" y="2227001"/>
            <a:ext cx="2162516" cy="584775"/>
          </a:xfrm>
          <a:prstGeom prst="rect">
            <a:avLst/>
          </a:prstGeom>
          <a:noFill/>
        </p:spPr>
        <p:txBody>
          <a:bodyPr wrap="none" rtlCol="0">
            <a:spAutoFit/>
          </a:bodyPr>
          <a:lstStyle/>
          <a:p>
            <a:pPr algn="ctr"/>
            <a:r>
              <a:rPr lang="en-US" sz="3200" b="1" dirty="0" err="1"/>
              <a:t>Tracepoint</a:t>
            </a:r>
            <a:endParaRPr lang="en-US" sz="3200" b="1" dirty="0"/>
          </a:p>
        </p:txBody>
      </p:sp>
      <p:grpSp>
        <p:nvGrpSpPr>
          <p:cNvPr id="14" name="Group 13">
            <a:extLst>
              <a:ext uri="{FF2B5EF4-FFF2-40B4-BE49-F238E27FC236}">
                <a16:creationId xmlns:a16="http://schemas.microsoft.com/office/drawing/2014/main" id="{CFDA0C29-4C7E-126F-1F11-34CA0C756182}"/>
              </a:ext>
            </a:extLst>
          </p:cNvPr>
          <p:cNvGrpSpPr>
            <a:grpSpLocks noChangeAspect="1"/>
          </p:cNvGrpSpPr>
          <p:nvPr/>
        </p:nvGrpSpPr>
        <p:grpSpPr>
          <a:xfrm>
            <a:off x="2380096" y="4484639"/>
            <a:ext cx="686876" cy="854617"/>
            <a:chOff x="2156216" y="2971800"/>
            <a:chExt cx="1463040" cy="1820319"/>
          </a:xfrm>
        </p:grpSpPr>
        <p:sp>
          <p:nvSpPr>
            <p:cNvPr id="11" name="Oval 10">
              <a:extLst>
                <a:ext uri="{FF2B5EF4-FFF2-40B4-BE49-F238E27FC236}">
                  <a16:creationId xmlns:a16="http://schemas.microsoft.com/office/drawing/2014/main" id="{1EE7E8E2-62D4-22BC-EC69-5DDBB7481393}"/>
                </a:ext>
              </a:extLst>
            </p:cNvPr>
            <p:cNvSpPr/>
            <p:nvPr/>
          </p:nvSpPr>
          <p:spPr>
            <a:xfrm>
              <a:off x="2266335" y="2971800"/>
              <a:ext cx="914400" cy="914400"/>
            </a:xfrm>
            <a:prstGeom prst="ellipse">
              <a:avLst/>
            </a:prstGeom>
            <a:solidFill>
              <a:srgbClr val="FF0000"/>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Right pointing backhand index with solid fill">
              <a:extLst>
                <a:ext uri="{FF2B5EF4-FFF2-40B4-BE49-F238E27FC236}">
                  <a16:creationId xmlns:a16="http://schemas.microsoft.com/office/drawing/2014/main" id="{20126EFE-9E38-E1A6-1025-2ED4E23859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156216" y="3329079"/>
              <a:ext cx="1463040" cy="1463040"/>
            </a:xfrm>
            <a:prstGeom prst="rect">
              <a:avLst/>
            </a:prstGeom>
          </p:spPr>
        </p:pic>
      </p:grpSp>
      <p:pic>
        <p:nvPicPr>
          <p:cNvPr id="16" name="Graphic 15" descr="Binoculars with solid fill">
            <a:extLst>
              <a:ext uri="{FF2B5EF4-FFF2-40B4-BE49-F238E27FC236}">
                <a16:creationId xmlns:a16="http://schemas.microsoft.com/office/drawing/2014/main" id="{EFC7E80F-D370-B967-C3BF-6184668EF0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4538617"/>
            <a:ext cx="914400" cy="914400"/>
          </a:xfrm>
          <a:prstGeom prst="rect">
            <a:avLst/>
          </a:prstGeom>
        </p:spPr>
      </p:pic>
      <p:pic>
        <p:nvPicPr>
          <p:cNvPr id="20" name="Graphic 19" descr="Scribble with solid fill">
            <a:extLst>
              <a:ext uri="{FF2B5EF4-FFF2-40B4-BE49-F238E27FC236}">
                <a16:creationId xmlns:a16="http://schemas.microsoft.com/office/drawing/2014/main" id="{EE198D71-77A6-6BFC-74FC-C0E49B66F4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16904" y="3151915"/>
            <a:ext cx="2103120" cy="2103120"/>
          </a:xfrm>
          <a:prstGeom prst="rect">
            <a:avLst/>
          </a:prstGeom>
        </p:spPr>
      </p:pic>
      <p:sp>
        <p:nvSpPr>
          <p:cNvPr id="12" name="TextBox 11">
            <a:extLst>
              <a:ext uri="{FF2B5EF4-FFF2-40B4-BE49-F238E27FC236}">
                <a16:creationId xmlns:a16="http://schemas.microsoft.com/office/drawing/2014/main" id="{514C0386-09A8-3801-298D-EE835D179272}"/>
              </a:ext>
            </a:extLst>
          </p:cNvPr>
          <p:cNvSpPr txBox="1"/>
          <p:nvPr/>
        </p:nvSpPr>
        <p:spPr>
          <a:xfrm>
            <a:off x="1760706" y="3011849"/>
            <a:ext cx="1925655" cy="1200329"/>
          </a:xfrm>
          <a:prstGeom prst="rect">
            <a:avLst/>
          </a:prstGeom>
          <a:noFill/>
        </p:spPr>
        <p:txBody>
          <a:bodyPr wrap="square" rtlCol="0">
            <a:spAutoFit/>
          </a:bodyPr>
          <a:lstStyle/>
          <a:p>
            <a:pPr algn="ctr"/>
            <a:r>
              <a:rPr lang="en-US" sz="2400" b="1" dirty="0"/>
              <a:t>Observe </a:t>
            </a:r>
          </a:p>
          <a:p>
            <a:pPr algn="ctr"/>
            <a:r>
              <a:rPr lang="en-US" sz="2400" b="1" dirty="0"/>
              <a:t>Code </a:t>
            </a:r>
          </a:p>
          <a:p>
            <a:pPr algn="ctr"/>
            <a:r>
              <a:rPr lang="en-US" sz="2400" b="1" dirty="0"/>
              <a:t>Location</a:t>
            </a:r>
          </a:p>
        </p:txBody>
      </p:sp>
      <p:sp>
        <p:nvSpPr>
          <p:cNvPr id="15" name="TextBox 14">
            <a:extLst>
              <a:ext uri="{FF2B5EF4-FFF2-40B4-BE49-F238E27FC236}">
                <a16:creationId xmlns:a16="http://schemas.microsoft.com/office/drawing/2014/main" id="{1B73B0B3-3849-44F2-D0EE-BAEF17E9A94C}"/>
              </a:ext>
            </a:extLst>
          </p:cNvPr>
          <p:cNvSpPr txBox="1"/>
          <p:nvPr/>
        </p:nvSpPr>
        <p:spPr>
          <a:xfrm>
            <a:off x="5133172" y="3068111"/>
            <a:ext cx="1925655" cy="1200329"/>
          </a:xfrm>
          <a:prstGeom prst="rect">
            <a:avLst/>
          </a:prstGeom>
          <a:noFill/>
        </p:spPr>
        <p:txBody>
          <a:bodyPr wrap="square" rtlCol="0">
            <a:spAutoFit/>
          </a:bodyPr>
          <a:lstStyle/>
          <a:p>
            <a:pPr algn="ctr"/>
            <a:r>
              <a:rPr lang="en-US" sz="2400" b="1" dirty="0"/>
              <a:t>Observe </a:t>
            </a:r>
          </a:p>
          <a:p>
            <a:pPr algn="ctr"/>
            <a:r>
              <a:rPr lang="en-US" sz="2400" b="1" dirty="0"/>
              <a:t>Data  </a:t>
            </a:r>
          </a:p>
          <a:p>
            <a:pPr algn="ctr"/>
            <a:r>
              <a:rPr lang="en-US" sz="2400" b="1" dirty="0"/>
              <a:t>Location</a:t>
            </a:r>
          </a:p>
        </p:txBody>
      </p:sp>
    </p:spTree>
    <p:extLst>
      <p:ext uri="{BB962C8B-B14F-4D97-AF65-F5344CB8AC3E}">
        <p14:creationId xmlns:p14="http://schemas.microsoft.com/office/powerpoint/2010/main" val="206424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black squares&#10;&#10;Description automatically generated">
            <a:extLst>
              <a:ext uri="{FF2B5EF4-FFF2-40B4-BE49-F238E27FC236}">
                <a16:creationId xmlns:a16="http://schemas.microsoft.com/office/drawing/2014/main" id="{AD90F93A-0B8A-847E-E767-4408D7FD42B7}"/>
              </a:ext>
            </a:extLst>
          </p:cNvPr>
          <p:cNvPicPr>
            <a:picLocks noChangeAspect="1"/>
          </p:cNvPicPr>
          <p:nvPr/>
        </p:nvPicPr>
        <p:blipFill>
          <a:blip r:embed="rId3"/>
          <a:stretch>
            <a:fillRect/>
          </a:stretch>
        </p:blipFill>
        <p:spPr>
          <a:xfrm>
            <a:off x="7241680" y="1920526"/>
            <a:ext cx="3045321" cy="3016948"/>
          </a:xfrm>
          <a:prstGeom prst="rect">
            <a:avLst/>
          </a:prstGeom>
        </p:spPr>
      </p:pic>
      <p:sp>
        <p:nvSpPr>
          <p:cNvPr id="4" name="Title 1">
            <a:extLst>
              <a:ext uri="{FF2B5EF4-FFF2-40B4-BE49-F238E27FC236}">
                <a16:creationId xmlns:a16="http://schemas.microsoft.com/office/drawing/2014/main" id="{2F16E47D-D68F-283D-A3B2-4B2BD0CAB3D2}"/>
              </a:ext>
            </a:extLst>
          </p:cNvPr>
          <p:cNvSpPr txBox="1">
            <a:spLocks/>
          </p:cNvSpPr>
          <p:nvPr/>
        </p:nvSpPr>
        <p:spPr>
          <a:xfrm>
            <a:off x="2350477" y="228600"/>
            <a:ext cx="7491046"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lgn="ctr">
              <a:spcBef>
                <a:spcPts val="0"/>
              </a:spcBef>
              <a:defRPr/>
            </a:pPr>
            <a:r>
              <a:rPr lang="en-US" dirty="0">
                <a:latin typeface="+mn-lt"/>
                <a:ea typeface="+mn-ea"/>
                <a:cs typeface="+mn-cs"/>
              </a:rPr>
              <a:t>Debugging with VS Code</a:t>
            </a:r>
          </a:p>
        </p:txBody>
      </p:sp>
      <p:sp>
        <p:nvSpPr>
          <p:cNvPr id="5" name="Google Shape;98;p14">
            <a:extLst>
              <a:ext uri="{FF2B5EF4-FFF2-40B4-BE49-F238E27FC236}">
                <a16:creationId xmlns:a16="http://schemas.microsoft.com/office/drawing/2014/main" id="{0826B875-88EF-9FC4-5A1F-1BB0CA651BC1}"/>
              </a:ext>
            </a:extLst>
          </p:cNvPr>
          <p:cNvSpPr txBox="1">
            <a:spLocks/>
          </p:cNvSpPr>
          <p:nvPr/>
        </p:nvSpPr>
        <p:spPr>
          <a:xfrm>
            <a:off x="556261" y="1264244"/>
            <a:ext cx="5987043" cy="4519336"/>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chemeClr val="dk1"/>
              </a:buClr>
              <a:buSzPts val="1100"/>
              <a:buNone/>
            </a:pPr>
            <a:r>
              <a:rPr lang="en-US" sz="2000" b="1" dirty="0">
                <a:latin typeface="Arial"/>
                <a:ea typeface="Arial"/>
                <a:cs typeface="Arial"/>
                <a:sym typeface="Arial"/>
              </a:rPr>
              <a:t>Instructor:</a:t>
            </a:r>
            <a:r>
              <a:rPr lang="en-US" sz="2000" b="1" dirty="0"/>
              <a:t> </a:t>
            </a:r>
          </a:p>
          <a:p>
            <a:pPr marL="0" indent="0">
              <a:spcBef>
                <a:spcPts val="0"/>
              </a:spcBef>
              <a:buClr>
                <a:schemeClr val="dk1"/>
              </a:buClr>
              <a:buSzPts val="1100"/>
              <a:buNone/>
            </a:pPr>
            <a:endParaRPr lang="en-US" sz="2000" b="1" dirty="0">
              <a:latin typeface="Arial"/>
              <a:ea typeface="Arial"/>
              <a:cs typeface="Arial"/>
              <a:sym typeface="Arial"/>
            </a:endParaRPr>
          </a:p>
          <a:p>
            <a:pPr marL="0" indent="0">
              <a:spcBef>
                <a:spcPts val="0"/>
              </a:spcBef>
              <a:buClr>
                <a:schemeClr val="dk1"/>
              </a:buClr>
              <a:buSzPts val="1100"/>
              <a:buNone/>
            </a:pPr>
            <a:r>
              <a:rPr lang="en-US" sz="2000" b="1" dirty="0">
                <a:latin typeface="Arial"/>
                <a:ea typeface="Arial"/>
                <a:cs typeface="Arial"/>
                <a:sym typeface="Arial"/>
              </a:rPr>
              <a:t>Research Computing</a:t>
            </a:r>
          </a:p>
          <a:p>
            <a:pPr marL="177800" indent="-196850">
              <a:spcBef>
                <a:spcPts val="800"/>
              </a:spcBef>
              <a:buSzPts val="2500"/>
              <a:buFont typeface="Arial"/>
              <a:buChar char="•"/>
            </a:pPr>
            <a:r>
              <a:rPr lang="en-US" sz="2000" dirty="0">
                <a:latin typeface="Arial"/>
                <a:ea typeface="Arial"/>
                <a:cs typeface="Arial"/>
                <a:sym typeface="Arial"/>
              </a:rPr>
              <a:t>Website: </a:t>
            </a:r>
            <a:r>
              <a:rPr lang="en-US" sz="2000" u="sng" dirty="0">
                <a:solidFill>
                  <a:schemeClr val="hlink"/>
                </a:solidFill>
                <a:latin typeface="Arial"/>
                <a:ea typeface="Arial"/>
                <a:cs typeface="Arial"/>
                <a:sym typeface="Arial"/>
                <a:hlinkClick r:id="rId4"/>
              </a:rPr>
              <a:t>www.rc.colorado.edu</a:t>
            </a:r>
            <a:endParaRPr lang="en-US" sz="2000" dirty="0">
              <a:solidFill>
                <a:schemeClr val="hlink"/>
              </a:solidFill>
              <a:latin typeface="Arial"/>
              <a:ea typeface="Arial"/>
              <a:cs typeface="Arial"/>
              <a:sym typeface="Arial"/>
            </a:endParaRPr>
          </a:p>
          <a:p>
            <a:pPr marL="177800" indent="-196850">
              <a:spcBef>
                <a:spcPts val="800"/>
              </a:spcBef>
              <a:buSzPts val="2500"/>
              <a:buFont typeface="Arial"/>
              <a:buChar char="•"/>
            </a:pPr>
            <a:r>
              <a:rPr lang="en-US" sz="2000" dirty="0">
                <a:latin typeface="Arial"/>
                <a:ea typeface="Arial"/>
                <a:cs typeface="Arial"/>
                <a:sym typeface="Arial"/>
              </a:rPr>
              <a:t>Helpdesk: </a:t>
            </a:r>
            <a:r>
              <a:rPr lang="en-US" sz="2000" u="sng" dirty="0">
                <a:solidFill>
                  <a:schemeClr val="hlink"/>
                </a:solidFill>
                <a:latin typeface="Arial"/>
                <a:ea typeface="Arial"/>
                <a:cs typeface="Arial"/>
                <a:sym typeface="Arial"/>
                <a:hlinkClick r:id="rId5"/>
              </a:rPr>
              <a:t>rc-help@colorado.edu</a:t>
            </a:r>
            <a:endParaRPr lang="en-US" sz="2000" dirty="0">
              <a:latin typeface="Arial"/>
              <a:ea typeface="Arial"/>
              <a:cs typeface="Arial"/>
              <a:sym typeface="Arial"/>
            </a:endParaRPr>
          </a:p>
          <a:p>
            <a:pPr marL="0" indent="0">
              <a:spcBef>
                <a:spcPts val="800"/>
              </a:spcBef>
              <a:buSzPts val="2500"/>
              <a:buNone/>
            </a:pPr>
            <a:endParaRPr lang="en-US" sz="900" dirty="0">
              <a:latin typeface="Arial"/>
              <a:ea typeface="Arial"/>
              <a:cs typeface="Arial"/>
              <a:sym typeface="Arial"/>
            </a:endParaRPr>
          </a:p>
          <a:p>
            <a:pPr marL="0" indent="0">
              <a:spcBef>
                <a:spcPts val="800"/>
              </a:spcBef>
              <a:buSzPts val="2500"/>
              <a:buNone/>
            </a:pPr>
            <a:r>
              <a:rPr lang="en-US" sz="2000" dirty="0">
                <a:latin typeface="Arial"/>
                <a:ea typeface="Arial"/>
                <a:cs typeface="Arial"/>
                <a:sym typeface="Arial"/>
              </a:rPr>
              <a:t>Slides: </a:t>
            </a:r>
          </a:p>
          <a:p>
            <a:pPr marL="0" indent="0">
              <a:spcBef>
                <a:spcPts val="800"/>
              </a:spcBef>
              <a:buSzPts val="2500"/>
              <a:buNone/>
            </a:pPr>
            <a:r>
              <a:rPr lang="en-US" sz="2000" dirty="0">
                <a:latin typeface="Arial"/>
                <a:ea typeface="Arial"/>
                <a:cs typeface="Arial"/>
                <a:sym typeface="Arial"/>
                <a:hlinkClick r:id="rId6"/>
              </a:rPr>
              <a:t>https://github.com/ResearchComputing/debugging_with_linaro_ddt_rc</a:t>
            </a:r>
            <a:r>
              <a:rPr lang="en-US" sz="2000" dirty="0">
                <a:latin typeface="Arial"/>
                <a:ea typeface="Arial"/>
                <a:cs typeface="Arial"/>
                <a:sym typeface="Arial"/>
              </a:rPr>
              <a:t> </a:t>
            </a:r>
          </a:p>
          <a:p>
            <a:pPr marL="0" indent="0">
              <a:spcBef>
                <a:spcPts val="800"/>
              </a:spcBef>
              <a:buSzPts val="2500"/>
              <a:buNone/>
            </a:pPr>
            <a:r>
              <a:rPr lang="en-US" sz="2000" dirty="0">
                <a:latin typeface="Arial"/>
                <a:ea typeface="Arial"/>
                <a:cs typeface="Arial"/>
                <a:sym typeface="Arial"/>
              </a:rPr>
              <a:t>Survey:</a:t>
            </a:r>
          </a:p>
          <a:p>
            <a:pPr marL="0" indent="0">
              <a:spcBef>
                <a:spcPts val="800"/>
              </a:spcBef>
              <a:buSzPts val="2500"/>
              <a:buNone/>
            </a:pPr>
            <a:r>
              <a:rPr lang="en-US" sz="2000" dirty="0">
                <a:latin typeface="Arial"/>
                <a:ea typeface="Arial"/>
                <a:cs typeface="Arial"/>
                <a:sym typeface="Arial"/>
                <a:hlinkClick r:id="rId7"/>
              </a:rPr>
              <a:t>http://tinyurl.com/curc-survey18</a:t>
            </a:r>
            <a:endParaRPr lang="en-US" sz="2000" dirty="0">
              <a:latin typeface="Arial"/>
              <a:ea typeface="Arial"/>
              <a:cs typeface="Arial"/>
              <a:sym typeface="Arial"/>
            </a:endParaRPr>
          </a:p>
        </p:txBody>
      </p:sp>
    </p:spTree>
    <p:extLst>
      <p:ext uri="{BB962C8B-B14F-4D97-AF65-F5344CB8AC3E}">
        <p14:creationId xmlns:p14="http://schemas.microsoft.com/office/powerpoint/2010/main" val="4124006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C2AC2-AF5A-1351-F7FA-41511D1728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5E7F4-9C86-BDA4-CE63-0DF43AB7B578}"/>
              </a:ext>
            </a:extLst>
          </p:cNvPr>
          <p:cNvSpPr>
            <a:spLocks noGrp="1"/>
          </p:cNvSpPr>
          <p:nvPr>
            <p:ph type="title"/>
          </p:nvPr>
        </p:nvSpPr>
        <p:spPr/>
        <p:txBody>
          <a:bodyPr/>
          <a:lstStyle/>
          <a:p>
            <a:pPr algn="ctr"/>
            <a:r>
              <a:rPr lang="en-US" dirty="0"/>
              <a:t>When to use each “point”</a:t>
            </a:r>
          </a:p>
        </p:txBody>
      </p:sp>
      <p:grpSp>
        <p:nvGrpSpPr>
          <p:cNvPr id="7" name="Group 6">
            <a:extLst>
              <a:ext uri="{FF2B5EF4-FFF2-40B4-BE49-F238E27FC236}">
                <a16:creationId xmlns:a16="http://schemas.microsoft.com/office/drawing/2014/main" id="{C3DBD5D8-6E20-3273-C65C-561E8ABE4F3A}"/>
              </a:ext>
            </a:extLst>
          </p:cNvPr>
          <p:cNvGrpSpPr/>
          <p:nvPr/>
        </p:nvGrpSpPr>
        <p:grpSpPr>
          <a:xfrm>
            <a:off x="1351935" y="1814052"/>
            <a:ext cx="9488130" cy="3657600"/>
            <a:chOff x="838200" y="1814052"/>
            <a:chExt cx="9488130" cy="3657600"/>
          </a:xfrm>
        </p:grpSpPr>
        <p:sp>
          <p:nvSpPr>
            <p:cNvPr id="4" name="Rounded Rectangle 3">
              <a:extLst>
                <a:ext uri="{FF2B5EF4-FFF2-40B4-BE49-F238E27FC236}">
                  <a16:creationId xmlns:a16="http://schemas.microsoft.com/office/drawing/2014/main" id="{62F4D588-4FA9-4B9B-A5C9-CF263177EC7A}"/>
                </a:ext>
              </a:extLst>
            </p:cNvPr>
            <p:cNvSpPr/>
            <p:nvPr/>
          </p:nvSpPr>
          <p:spPr>
            <a:xfrm>
              <a:off x="83820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DFE0D91A-956A-1227-0F79-E9328D5B2A29}"/>
                </a:ext>
              </a:extLst>
            </p:cNvPr>
            <p:cNvSpPr/>
            <p:nvPr/>
          </p:nvSpPr>
          <p:spPr>
            <a:xfrm>
              <a:off x="7583130"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A7F4032-DFB5-227F-7A6F-13853EA1A338}"/>
                </a:ext>
              </a:extLst>
            </p:cNvPr>
            <p:cNvSpPr/>
            <p:nvPr/>
          </p:nvSpPr>
          <p:spPr>
            <a:xfrm>
              <a:off x="4210665" y="1814052"/>
              <a:ext cx="2743200" cy="36576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01C31BC2-9687-788D-89FB-85AA10C57FA5}"/>
              </a:ext>
            </a:extLst>
          </p:cNvPr>
          <p:cNvSpPr txBox="1"/>
          <p:nvPr/>
        </p:nvSpPr>
        <p:spPr>
          <a:xfrm>
            <a:off x="1608391" y="2227003"/>
            <a:ext cx="2230291" cy="584775"/>
          </a:xfrm>
          <a:prstGeom prst="rect">
            <a:avLst/>
          </a:prstGeom>
          <a:noFill/>
        </p:spPr>
        <p:txBody>
          <a:bodyPr wrap="none" rtlCol="0">
            <a:spAutoFit/>
          </a:bodyPr>
          <a:lstStyle/>
          <a:p>
            <a:pPr algn="ctr"/>
            <a:r>
              <a:rPr lang="en-US" sz="3200" b="1" dirty="0"/>
              <a:t>Breakpoint</a:t>
            </a:r>
          </a:p>
        </p:txBody>
      </p:sp>
      <p:sp>
        <p:nvSpPr>
          <p:cNvPr id="9" name="TextBox 8">
            <a:extLst>
              <a:ext uri="{FF2B5EF4-FFF2-40B4-BE49-F238E27FC236}">
                <a16:creationId xmlns:a16="http://schemas.microsoft.com/office/drawing/2014/main" id="{66E4C2A3-E424-93F6-12B6-EE9366BA9421}"/>
              </a:ext>
            </a:extLst>
          </p:cNvPr>
          <p:cNvSpPr txBox="1"/>
          <p:nvPr/>
        </p:nvSpPr>
        <p:spPr>
          <a:xfrm>
            <a:off x="4920646" y="2227002"/>
            <a:ext cx="2350708" cy="584775"/>
          </a:xfrm>
          <a:prstGeom prst="rect">
            <a:avLst/>
          </a:prstGeom>
          <a:noFill/>
        </p:spPr>
        <p:txBody>
          <a:bodyPr wrap="none" rtlCol="0">
            <a:spAutoFit/>
          </a:bodyPr>
          <a:lstStyle/>
          <a:p>
            <a:pPr algn="ctr"/>
            <a:r>
              <a:rPr lang="en-US" sz="3200" b="1" dirty="0"/>
              <a:t>Watchpoint</a:t>
            </a:r>
          </a:p>
        </p:txBody>
      </p:sp>
      <p:sp>
        <p:nvSpPr>
          <p:cNvPr id="10" name="TextBox 9">
            <a:extLst>
              <a:ext uri="{FF2B5EF4-FFF2-40B4-BE49-F238E27FC236}">
                <a16:creationId xmlns:a16="http://schemas.microsoft.com/office/drawing/2014/main" id="{87C75FF1-5F13-8003-C366-EC0B28E02AB5}"/>
              </a:ext>
            </a:extLst>
          </p:cNvPr>
          <p:cNvSpPr txBox="1"/>
          <p:nvPr/>
        </p:nvSpPr>
        <p:spPr>
          <a:xfrm>
            <a:off x="8387206" y="2227001"/>
            <a:ext cx="2162516" cy="584775"/>
          </a:xfrm>
          <a:prstGeom prst="rect">
            <a:avLst/>
          </a:prstGeom>
          <a:noFill/>
        </p:spPr>
        <p:txBody>
          <a:bodyPr wrap="none" rtlCol="0">
            <a:spAutoFit/>
          </a:bodyPr>
          <a:lstStyle/>
          <a:p>
            <a:pPr algn="ctr"/>
            <a:r>
              <a:rPr lang="en-US" sz="3200" b="1" dirty="0" err="1"/>
              <a:t>Tracepoint</a:t>
            </a:r>
            <a:endParaRPr lang="en-US" sz="3200" b="1" dirty="0"/>
          </a:p>
        </p:txBody>
      </p:sp>
      <p:grpSp>
        <p:nvGrpSpPr>
          <p:cNvPr id="14" name="Group 13">
            <a:extLst>
              <a:ext uri="{FF2B5EF4-FFF2-40B4-BE49-F238E27FC236}">
                <a16:creationId xmlns:a16="http://schemas.microsoft.com/office/drawing/2014/main" id="{E94205E1-B520-10C2-C23F-5B3903DE47DE}"/>
              </a:ext>
            </a:extLst>
          </p:cNvPr>
          <p:cNvGrpSpPr>
            <a:grpSpLocks noChangeAspect="1"/>
          </p:cNvGrpSpPr>
          <p:nvPr/>
        </p:nvGrpSpPr>
        <p:grpSpPr>
          <a:xfrm>
            <a:off x="2380096" y="4484639"/>
            <a:ext cx="686876" cy="854617"/>
            <a:chOff x="2156216" y="2971800"/>
            <a:chExt cx="1463040" cy="1820319"/>
          </a:xfrm>
        </p:grpSpPr>
        <p:sp>
          <p:nvSpPr>
            <p:cNvPr id="11" name="Oval 10">
              <a:extLst>
                <a:ext uri="{FF2B5EF4-FFF2-40B4-BE49-F238E27FC236}">
                  <a16:creationId xmlns:a16="http://schemas.microsoft.com/office/drawing/2014/main" id="{D9E87FA4-0ABE-9382-923A-D65D3A095843}"/>
                </a:ext>
              </a:extLst>
            </p:cNvPr>
            <p:cNvSpPr/>
            <p:nvPr/>
          </p:nvSpPr>
          <p:spPr>
            <a:xfrm>
              <a:off x="2266335" y="2971800"/>
              <a:ext cx="914400" cy="914400"/>
            </a:xfrm>
            <a:prstGeom prst="ellipse">
              <a:avLst/>
            </a:prstGeom>
            <a:solidFill>
              <a:srgbClr val="FF0000"/>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Right pointing backhand index with solid fill">
              <a:extLst>
                <a:ext uri="{FF2B5EF4-FFF2-40B4-BE49-F238E27FC236}">
                  <a16:creationId xmlns:a16="http://schemas.microsoft.com/office/drawing/2014/main" id="{B9F36841-C36E-F031-35EC-4EE4115D58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156216" y="3329079"/>
              <a:ext cx="1463040" cy="1463040"/>
            </a:xfrm>
            <a:prstGeom prst="rect">
              <a:avLst/>
            </a:prstGeom>
          </p:spPr>
        </p:pic>
      </p:grpSp>
      <p:pic>
        <p:nvPicPr>
          <p:cNvPr id="16" name="Graphic 15" descr="Binoculars with solid fill">
            <a:extLst>
              <a:ext uri="{FF2B5EF4-FFF2-40B4-BE49-F238E27FC236}">
                <a16:creationId xmlns:a16="http://schemas.microsoft.com/office/drawing/2014/main" id="{BE7B4C0D-7B9C-27CE-AFE1-A6BB0D86F6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4538617"/>
            <a:ext cx="914400" cy="914400"/>
          </a:xfrm>
          <a:prstGeom prst="rect">
            <a:avLst/>
          </a:prstGeom>
        </p:spPr>
      </p:pic>
      <p:pic>
        <p:nvPicPr>
          <p:cNvPr id="20" name="Graphic 19" descr="Scribble with solid fill">
            <a:extLst>
              <a:ext uri="{FF2B5EF4-FFF2-40B4-BE49-F238E27FC236}">
                <a16:creationId xmlns:a16="http://schemas.microsoft.com/office/drawing/2014/main" id="{242D0B18-8965-6531-BDD8-3BBCFB07C4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11264" y="4484639"/>
            <a:ext cx="914400" cy="914400"/>
          </a:xfrm>
          <a:prstGeom prst="rect">
            <a:avLst/>
          </a:prstGeom>
        </p:spPr>
      </p:pic>
      <p:sp>
        <p:nvSpPr>
          <p:cNvPr id="12" name="TextBox 11">
            <a:extLst>
              <a:ext uri="{FF2B5EF4-FFF2-40B4-BE49-F238E27FC236}">
                <a16:creationId xmlns:a16="http://schemas.microsoft.com/office/drawing/2014/main" id="{930FE4BE-1104-2E88-D259-0253D5C793E1}"/>
              </a:ext>
            </a:extLst>
          </p:cNvPr>
          <p:cNvSpPr txBox="1"/>
          <p:nvPr/>
        </p:nvSpPr>
        <p:spPr>
          <a:xfrm>
            <a:off x="1760706" y="3011849"/>
            <a:ext cx="1925655" cy="1200329"/>
          </a:xfrm>
          <a:prstGeom prst="rect">
            <a:avLst/>
          </a:prstGeom>
          <a:noFill/>
        </p:spPr>
        <p:txBody>
          <a:bodyPr wrap="square" rtlCol="0">
            <a:spAutoFit/>
          </a:bodyPr>
          <a:lstStyle/>
          <a:p>
            <a:pPr algn="ctr"/>
            <a:r>
              <a:rPr lang="en-US" sz="2400" b="1" dirty="0"/>
              <a:t>Observe </a:t>
            </a:r>
          </a:p>
          <a:p>
            <a:pPr algn="ctr"/>
            <a:r>
              <a:rPr lang="en-US" sz="2400" b="1" dirty="0"/>
              <a:t>Code </a:t>
            </a:r>
          </a:p>
          <a:p>
            <a:pPr algn="ctr"/>
            <a:r>
              <a:rPr lang="en-US" sz="2400" b="1" dirty="0"/>
              <a:t>Location</a:t>
            </a:r>
          </a:p>
        </p:txBody>
      </p:sp>
      <p:sp>
        <p:nvSpPr>
          <p:cNvPr id="15" name="TextBox 14">
            <a:extLst>
              <a:ext uri="{FF2B5EF4-FFF2-40B4-BE49-F238E27FC236}">
                <a16:creationId xmlns:a16="http://schemas.microsoft.com/office/drawing/2014/main" id="{9CF858AE-F944-7800-235E-8534EA2C9502}"/>
              </a:ext>
            </a:extLst>
          </p:cNvPr>
          <p:cNvSpPr txBox="1"/>
          <p:nvPr/>
        </p:nvSpPr>
        <p:spPr>
          <a:xfrm>
            <a:off x="5133172" y="3068111"/>
            <a:ext cx="1925655" cy="1200329"/>
          </a:xfrm>
          <a:prstGeom prst="rect">
            <a:avLst/>
          </a:prstGeom>
          <a:noFill/>
        </p:spPr>
        <p:txBody>
          <a:bodyPr wrap="square" rtlCol="0">
            <a:spAutoFit/>
          </a:bodyPr>
          <a:lstStyle/>
          <a:p>
            <a:pPr algn="ctr"/>
            <a:r>
              <a:rPr lang="en-US" sz="2400" b="1" dirty="0"/>
              <a:t>Observe </a:t>
            </a:r>
          </a:p>
          <a:p>
            <a:pPr algn="ctr"/>
            <a:r>
              <a:rPr lang="en-US" sz="2400" b="1" dirty="0"/>
              <a:t>Data  </a:t>
            </a:r>
          </a:p>
          <a:p>
            <a:pPr algn="ctr"/>
            <a:r>
              <a:rPr lang="en-US" sz="2400" b="1" dirty="0"/>
              <a:t>Location</a:t>
            </a:r>
          </a:p>
        </p:txBody>
      </p:sp>
      <p:sp>
        <p:nvSpPr>
          <p:cNvPr id="3" name="TextBox 2">
            <a:extLst>
              <a:ext uri="{FF2B5EF4-FFF2-40B4-BE49-F238E27FC236}">
                <a16:creationId xmlns:a16="http://schemas.microsoft.com/office/drawing/2014/main" id="{A7795FF2-B13E-7DFA-BE47-406BBF1BB061}"/>
              </a:ext>
            </a:extLst>
          </p:cNvPr>
          <p:cNvSpPr txBox="1"/>
          <p:nvPr/>
        </p:nvSpPr>
        <p:spPr>
          <a:xfrm>
            <a:off x="8496732" y="3011848"/>
            <a:ext cx="1925655" cy="1200329"/>
          </a:xfrm>
          <a:prstGeom prst="rect">
            <a:avLst/>
          </a:prstGeom>
          <a:noFill/>
        </p:spPr>
        <p:txBody>
          <a:bodyPr wrap="square" rtlCol="0">
            <a:spAutoFit/>
          </a:bodyPr>
          <a:lstStyle/>
          <a:p>
            <a:pPr algn="ctr"/>
            <a:r>
              <a:rPr lang="en-US" sz="2400" b="1" dirty="0"/>
              <a:t>Record </a:t>
            </a:r>
          </a:p>
          <a:p>
            <a:pPr algn="ctr"/>
            <a:r>
              <a:rPr lang="en-US" sz="2400" b="1" dirty="0"/>
              <a:t>Code  </a:t>
            </a:r>
          </a:p>
          <a:p>
            <a:pPr algn="ctr"/>
            <a:r>
              <a:rPr lang="en-US" sz="2400" b="1" dirty="0"/>
              <a:t>Location</a:t>
            </a:r>
          </a:p>
        </p:txBody>
      </p:sp>
    </p:spTree>
    <p:extLst>
      <p:ext uri="{BB962C8B-B14F-4D97-AF65-F5344CB8AC3E}">
        <p14:creationId xmlns:p14="http://schemas.microsoft.com/office/powerpoint/2010/main" val="747320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99B81-7D88-DF7D-0827-5D06DFB9C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DC82A-C2D1-3801-21EC-A10C8DC1FEC8}"/>
              </a:ext>
            </a:extLst>
          </p:cNvPr>
          <p:cNvSpPr>
            <a:spLocks noGrp="1"/>
          </p:cNvSpPr>
          <p:nvPr>
            <p:ph type="title"/>
          </p:nvPr>
        </p:nvSpPr>
        <p:spPr>
          <a:xfrm>
            <a:off x="838199" y="23911"/>
            <a:ext cx="10515600" cy="1325563"/>
          </a:xfrm>
        </p:spPr>
        <p:txBody>
          <a:bodyPr/>
          <a:lstStyle/>
          <a:p>
            <a:r>
              <a:rPr lang="en-US" dirty="0"/>
              <a:t>Offline Debugging</a:t>
            </a:r>
          </a:p>
        </p:txBody>
      </p:sp>
      <p:sp>
        <p:nvSpPr>
          <p:cNvPr id="3" name="Rounded Rectangle 2">
            <a:extLst>
              <a:ext uri="{FF2B5EF4-FFF2-40B4-BE49-F238E27FC236}">
                <a16:creationId xmlns:a16="http://schemas.microsoft.com/office/drawing/2014/main" id="{A6D427ED-E76B-BEBA-7CDA-3A3A5A76D8E0}"/>
              </a:ext>
            </a:extLst>
          </p:cNvPr>
          <p:cNvSpPr/>
          <p:nvPr/>
        </p:nvSpPr>
        <p:spPr>
          <a:xfrm>
            <a:off x="1446810" y="1349474"/>
            <a:ext cx="9298380" cy="10018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endParaRPr lang="en-US" b="1" dirty="0"/>
          </a:p>
          <a:p>
            <a:pPr algn="ctr"/>
            <a:r>
              <a:rPr lang="en-US" sz="2400" b="1" dirty="0"/>
              <a:t>$ </a:t>
            </a:r>
            <a:r>
              <a:rPr lang="en-US" sz="2400" b="1" dirty="0" err="1"/>
              <a:t>ddt</a:t>
            </a:r>
            <a:r>
              <a:rPr lang="en-US" sz="2400" b="1" dirty="0"/>
              <a:t> --offline </a:t>
            </a:r>
            <a:r>
              <a:rPr lang="en-US" sz="2400" b="1" dirty="0" err="1"/>
              <a:t>mpiexec</a:t>
            </a:r>
            <a:r>
              <a:rPr lang="en-US" sz="2400" b="1" dirty="0"/>
              <a:t> –n </a:t>
            </a:r>
            <a:r>
              <a:rPr lang="en-US" sz="2400" b="1" dirty="0">
                <a:solidFill>
                  <a:schemeClr val="accent3"/>
                </a:solidFill>
              </a:rPr>
              <a:t>&lt;Num-Proc&gt; &lt;Program&gt; &lt;Arguments&gt;</a:t>
            </a:r>
          </a:p>
          <a:p>
            <a:endParaRPr lang="en-US" b="1" dirty="0">
              <a:solidFill>
                <a:schemeClr val="accent3"/>
              </a:solidFill>
            </a:endParaRPr>
          </a:p>
        </p:txBody>
      </p:sp>
      <p:pic>
        <p:nvPicPr>
          <p:cNvPr id="6" name="Graphic 5" descr="Web design with solid fill">
            <a:extLst>
              <a:ext uri="{FF2B5EF4-FFF2-40B4-BE49-F238E27FC236}">
                <a16:creationId xmlns:a16="http://schemas.microsoft.com/office/drawing/2014/main" id="{2FBEBA6B-B36E-89C9-CD52-C9435BA750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7151" y="2675037"/>
            <a:ext cx="3457698" cy="3457698"/>
          </a:xfrm>
          <a:prstGeom prst="rect">
            <a:avLst/>
          </a:prstGeom>
        </p:spPr>
      </p:pic>
      <p:sp>
        <p:nvSpPr>
          <p:cNvPr id="8" name="Right Brace 7">
            <a:extLst>
              <a:ext uri="{FF2B5EF4-FFF2-40B4-BE49-F238E27FC236}">
                <a16:creationId xmlns:a16="http://schemas.microsoft.com/office/drawing/2014/main" id="{E9E406FD-705D-0D36-2EA4-C5A2C85517C3}"/>
              </a:ext>
            </a:extLst>
          </p:cNvPr>
          <p:cNvSpPr/>
          <p:nvPr/>
        </p:nvSpPr>
        <p:spPr>
          <a:xfrm rot="5400000">
            <a:off x="5644470" y="-2069155"/>
            <a:ext cx="903059" cy="9488384"/>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4628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544A-F52B-9CA2-C69D-4D2681CF8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BC8DF-2E1F-ADFA-CC57-78B2A43E0722}"/>
              </a:ext>
            </a:extLst>
          </p:cNvPr>
          <p:cNvSpPr>
            <a:spLocks noGrp="1"/>
          </p:cNvSpPr>
          <p:nvPr>
            <p:ph type="title"/>
          </p:nvPr>
        </p:nvSpPr>
        <p:spPr>
          <a:xfrm>
            <a:off x="838199" y="23911"/>
            <a:ext cx="10515600" cy="1325563"/>
          </a:xfrm>
        </p:spPr>
        <p:txBody>
          <a:bodyPr/>
          <a:lstStyle/>
          <a:p>
            <a:r>
              <a:rPr lang="en-US" dirty="0"/>
              <a:t>Offline Debugging</a:t>
            </a:r>
          </a:p>
        </p:txBody>
      </p:sp>
      <p:pic>
        <p:nvPicPr>
          <p:cNvPr id="5" name="Picture 4" descr="A screenshot of a computer&#10;&#10;Description automatically generated">
            <a:extLst>
              <a:ext uri="{FF2B5EF4-FFF2-40B4-BE49-F238E27FC236}">
                <a16:creationId xmlns:a16="http://schemas.microsoft.com/office/drawing/2014/main" id="{A0168450-2A2D-E3B8-5B87-5F76BF32CCC9}"/>
              </a:ext>
            </a:extLst>
          </p:cNvPr>
          <p:cNvPicPr>
            <a:picLocks noChangeAspect="1"/>
          </p:cNvPicPr>
          <p:nvPr/>
        </p:nvPicPr>
        <p:blipFill>
          <a:blip r:embed="rId2"/>
          <a:stretch>
            <a:fillRect/>
          </a:stretch>
        </p:blipFill>
        <p:spPr>
          <a:xfrm>
            <a:off x="2867807" y="1180274"/>
            <a:ext cx="6456383" cy="5130519"/>
          </a:xfrm>
          <a:prstGeom prst="rect">
            <a:avLst/>
          </a:prstGeom>
          <a:ln w="19050">
            <a:solidFill>
              <a:schemeClr val="tx1"/>
            </a:solidFill>
          </a:ln>
        </p:spPr>
      </p:pic>
    </p:spTree>
    <p:extLst>
      <p:ext uri="{BB962C8B-B14F-4D97-AF65-F5344CB8AC3E}">
        <p14:creationId xmlns:p14="http://schemas.microsoft.com/office/powerpoint/2010/main" val="380596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1AA05-4078-7DCB-31CE-38ACD1D8C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A1910-3B7A-F86A-474A-A654A525554A}"/>
              </a:ext>
            </a:extLst>
          </p:cNvPr>
          <p:cNvSpPr>
            <a:spLocks noGrp="1"/>
          </p:cNvSpPr>
          <p:nvPr>
            <p:ph type="title"/>
          </p:nvPr>
        </p:nvSpPr>
        <p:spPr>
          <a:xfrm>
            <a:off x="838199" y="23911"/>
            <a:ext cx="10515600" cy="1325563"/>
          </a:xfrm>
        </p:spPr>
        <p:txBody>
          <a:bodyPr/>
          <a:lstStyle/>
          <a:p>
            <a:r>
              <a:rPr lang="en-US" dirty="0"/>
              <a:t>Offline Debugging</a:t>
            </a:r>
          </a:p>
        </p:txBody>
      </p:sp>
      <p:sp>
        <p:nvSpPr>
          <p:cNvPr id="3" name="Rounded Rectangle 2">
            <a:extLst>
              <a:ext uri="{FF2B5EF4-FFF2-40B4-BE49-F238E27FC236}">
                <a16:creationId xmlns:a16="http://schemas.microsoft.com/office/drawing/2014/main" id="{D8ABA456-F570-C985-5A41-6AB09DFE3A65}"/>
              </a:ext>
            </a:extLst>
          </p:cNvPr>
          <p:cNvSpPr/>
          <p:nvPr/>
        </p:nvSpPr>
        <p:spPr>
          <a:xfrm>
            <a:off x="1223158" y="1349474"/>
            <a:ext cx="9298380" cy="10018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endParaRPr lang="en-US" b="1" dirty="0"/>
          </a:p>
          <a:p>
            <a:pPr algn="ctr"/>
            <a:r>
              <a:rPr lang="en-US" sz="2400" b="1" dirty="0"/>
              <a:t>$ </a:t>
            </a:r>
            <a:r>
              <a:rPr lang="en-US" sz="2400" b="1" dirty="0" err="1"/>
              <a:t>ddt</a:t>
            </a:r>
            <a:r>
              <a:rPr lang="en-US" sz="2400" b="1" dirty="0"/>
              <a:t> --offline </a:t>
            </a:r>
            <a:r>
              <a:rPr lang="en-US" sz="2400" b="1" dirty="0" err="1"/>
              <a:t>mpiexec</a:t>
            </a:r>
            <a:r>
              <a:rPr lang="en-US" sz="2400" b="1" dirty="0"/>
              <a:t> –n </a:t>
            </a:r>
            <a:r>
              <a:rPr lang="en-US" sz="2400" b="1" dirty="0">
                <a:solidFill>
                  <a:schemeClr val="accent3"/>
                </a:solidFill>
              </a:rPr>
              <a:t>&lt;Num-Proc&gt; &lt;Program&gt; &lt;Arguments&gt;</a:t>
            </a:r>
          </a:p>
          <a:p>
            <a:endParaRPr lang="en-US" b="1" dirty="0">
              <a:solidFill>
                <a:schemeClr val="accent3"/>
              </a:solidFill>
            </a:endParaRPr>
          </a:p>
        </p:txBody>
      </p:sp>
      <p:sp>
        <p:nvSpPr>
          <p:cNvPr id="4" name="TextBox 3">
            <a:extLst>
              <a:ext uri="{FF2B5EF4-FFF2-40B4-BE49-F238E27FC236}">
                <a16:creationId xmlns:a16="http://schemas.microsoft.com/office/drawing/2014/main" id="{BC8288D2-C428-99DC-1940-B9AE8AA63B71}"/>
              </a:ext>
            </a:extLst>
          </p:cNvPr>
          <p:cNvSpPr txBox="1"/>
          <p:nvPr/>
        </p:nvSpPr>
        <p:spPr>
          <a:xfrm>
            <a:off x="1223158" y="2766951"/>
            <a:ext cx="9298380" cy="2809039"/>
          </a:xfrm>
          <a:prstGeom prst="rect">
            <a:avLst/>
          </a:prstGeom>
          <a:noFill/>
        </p:spPr>
        <p:txBody>
          <a:bodyPr wrap="square" rtlCol="0">
            <a:spAutoFit/>
          </a:bodyPr>
          <a:lstStyle/>
          <a:p>
            <a:pPr>
              <a:lnSpc>
                <a:spcPct val="150000"/>
              </a:lnSpc>
            </a:pPr>
            <a:r>
              <a:rPr lang="en-US" sz="2400" b="1" dirty="0"/>
              <a:t>Additional Command Line Options:</a:t>
            </a:r>
            <a:br>
              <a:rPr lang="en-US" sz="2400" b="0" i="0" u="none" strike="noStrike" dirty="0">
                <a:solidFill>
                  <a:srgbClr val="E74C3C"/>
                </a:solidFill>
                <a:effectLst/>
                <a:latin typeface="SFMono-Regular"/>
              </a:rPr>
            </a:br>
            <a:r>
              <a:rPr lang="en-US" sz="2400" b="0" i="0" u="none" strike="noStrike" dirty="0">
                <a:solidFill>
                  <a:srgbClr val="E74C3C"/>
                </a:solidFill>
                <a:effectLst/>
                <a:latin typeface="SFMono-Regular"/>
              </a:rPr>
              <a:t>	--session=SESSIONFILE</a:t>
            </a:r>
            <a:r>
              <a:rPr lang="en-US" sz="2400" b="1" dirty="0"/>
              <a:t> </a:t>
            </a:r>
          </a:p>
          <a:p>
            <a:pPr>
              <a:lnSpc>
                <a:spcPct val="150000"/>
              </a:lnSpc>
            </a:pPr>
            <a:r>
              <a:rPr lang="en-US" sz="2400" b="1" dirty="0"/>
              <a:t>	</a:t>
            </a:r>
            <a:r>
              <a:rPr lang="en-US" sz="2400" b="0" i="0" u="none" strike="noStrike" dirty="0">
                <a:solidFill>
                  <a:srgbClr val="E74C3C"/>
                </a:solidFill>
                <a:effectLst/>
                <a:latin typeface="SFMono-Regular"/>
              </a:rPr>
              <a:t>--mem-debug[=(fast/balanced/thorough/off)]</a:t>
            </a:r>
          </a:p>
          <a:p>
            <a:pPr>
              <a:lnSpc>
                <a:spcPct val="150000"/>
              </a:lnSpc>
            </a:pPr>
            <a:r>
              <a:rPr lang="en-US" sz="2400" b="1" dirty="0"/>
              <a:t>	</a:t>
            </a:r>
            <a:r>
              <a:rPr lang="en-US" sz="2400" b="0" i="0" u="none" strike="noStrike" dirty="0">
                <a:solidFill>
                  <a:srgbClr val="E74C3C"/>
                </a:solidFill>
                <a:effectLst/>
                <a:latin typeface="SFMono-Regular"/>
              </a:rPr>
              <a:t>--snapshot-interval=MINUTES</a:t>
            </a:r>
          </a:p>
          <a:p>
            <a:pPr>
              <a:lnSpc>
                <a:spcPct val="150000"/>
              </a:lnSpc>
            </a:pPr>
            <a:r>
              <a:rPr lang="en-US" sz="2400" b="0" i="0" u="none" strike="noStrike" dirty="0">
                <a:solidFill>
                  <a:srgbClr val="E74C3C"/>
                </a:solidFill>
                <a:effectLst/>
                <a:latin typeface="SFMono-Regular"/>
              </a:rPr>
              <a:t>	--trace-at=LOCATION[,N:M:P],VAR1,VAR2,...] [if CONDITION]</a:t>
            </a:r>
            <a:endParaRPr lang="en-US" sz="2400" b="1" dirty="0"/>
          </a:p>
        </p:txBody>
      </p:sp>
    </p:spTree>
    <p:extLst>
      <p:ext uri="{BB962C8B-B14F-4D97-AF65-F5344CB8AC3E}">
        <p14:creationId xmlns:p14="http://schemas.microsoft.com/office/powerpoint/2010/main" val="1993572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Offline mode HTML output">
            <a:extLst>
              <a:ext uri="{FF2B5EF4-FFF2-40B4-BE49-F238E27FC236}">
                <a16:creationId xmlns:a16="http://schemas.microsoft.com/office/drawing/2014/main" id="{638DBCA1-B72F-C4E2-F858-C205CF3402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302" r="21484" b="78182"/>
          <a:stretch/>
        </p:blipFill>
        <p:spPr bwMode="auto">
          <a:xfrm>
            <a:off x="2396836" y="1516330"/>
            <a:ext cx="7398328" cy="416155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031C1C4-5F37-351F-174E-9EEB9CA719E1}"/>
              </a:ext>
            </a:extLst>
          </p:cNvPr>
          <p:cNvSpPr>
            <a:spLocks noGrp="1"/>
          </p:cNvSpPr>
          <p:nvPr>
            <p:ph type="title"/>
          </p:nvPr>
        </p:nvSpPr>
        <p:spPr>
          <a:xfrm>
            <a:off x="838199" y="23911"/>
            <a:ext cx="10515600" cy="1325563"/>
          </a:xfrm>
        </p:spPr>
        <p:txBody>
          <a:bodyPr/>
          <a:lstStyle/>
          <a:p>
            <a:r>
              <a:rPr lang="en-US" dirty="0"/>
              <a:t>Offline Debugging - </a:t>
            </a:r>
            <a:r>
              <a:rPr lang="en-US" dirty="0" err="1"/>
              <a:t>Tracepoint</a:t>
            </a:r>
            <a:endParaRPr lang="en-US" dirty="0"/>
          </a:p>
        </p:txBody>
      </p:sp>
    </p:spTree>
    <p:extLst>
      <p:ext uri="{BB962C8B-B14F-4D97-AF65-F5344CB8AC3E}">
        <p14:creationId xmlns:p14="http://schemas.microsoft.com/office/powerpoint/2010/main" val="2931318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A98C-6FC8-4715-6E56-267EF87793FC}"/>
              </a:ext>
            </a:extLst>
          </p:cNvPr>
          <p:cNvSpPr>
            <a:spLocks noGrp="1"/>
          </p:cNvSpPr>
          <p:nvPr>
            <p:ph type="title"/>
          </p:nvPr>
        </p:nvSpPr>
        <p:spPr>
          <a:xfrm>
            <a:off x="838199" y="23911"/>
            <a:ext cx="10515600" cy="1325563"/>
          </a:xfrm>
        </p:spPr>
        <p:txBody>
          <a:bodyPr>
            <a:normAutofit fontScale="90000"/>
          </a:bodyPr>
          <a:lstStyle/>
          <a:p>
            <a:r>
              <a:rPr lang="en-US" dirty="0"/>
              <a:t>Offline Debugging – Memory Leak</a:t>
            </a:r>
          </a:p>
        </p:txBody>
      </p:sp>
      <p:pic>
        <p:nvPicPr>
          <p:cNvPr id="6146" name="Picture 2" descr="Memory leak report">
            <a:extLst>
              <a:ext uri="{FF2B5EF4-FFF2-40B4-BE49-F238E27FC236}">
                <a16:creationId xmlns:a16="http://schemas.microsoft.com/office/drawing/2014/main" id="{BE9177E1-2C97-E770-AF31-AAA3721B8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150" y="1230720"/>
            <a:ext cx="8049697" cy="458224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442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5" name="Google Shape;915;p78"/>
          <p:cNvSpPr txBox="1">
            <a:spLocks noGrp="1"/>
          </p:cNvSpPr>
          <p:nvPr>
            <p:ph type="sldNum" idx="12"/>
          </p:nvPr>
        </p:nvSpPr>
        <p:spPr>
          <a:xfrm>
            <a:off x="7981950" y="5624514"/>
            <a:ext cx="512100" cy="273825"/>
          </a:xfrm>
          <a:prstGeom prst="rect">
            <a:avLst/>
          </a:prstGeom>
        </p:spPr>
        <p:txBody>
          <a:bodyPr spcFirstLastPara="1" vert="horz" wrap="square" lIns="68569" tIns="34275" rIns="68569" bIns="34275" rtlCol="0" anchor="ctr" anchorCtr="0">
            <a:noAutofit/>
          </a:bodyPr>
          <a:lstStyle/>
          <a:p>
            <a:pPr algn="l">
              <a:buClr>
                <a:srgbClr val="000000"/>
              </a:buClr>
              <a:buSzPts val="1200"/>
            </a:pPr>
            <a:fld id="{00000000-1234-1234-1234-123412341234}" type="slidenum">
              <a:rPr lang="en-US"/>
              <a:pPr algn="l">
                <a:buClr>
                  <a:srgbClr val="000000"/>
                </a:buClr>
                <a:buSzPts val="1200"/>
              </a:pPr>
              <a:t>56</a:t>
            </a:fld>
            <a:endParaRPr/>
          </a:p>
        </p:txBody>
      </p:sp>
      <p:sp>
        <p:nvSpPr>
          <p:cNvPr id="4" name="Date Placeholder 3">
            <a:extLst>
              <a:ext uri="{FF2B5EF4-FFF2-40B4-BE49-F238E27FC236}">
                <a16:creationId xmlns:a16="http://schemas.microsoft.com/office/drawing/2014/main" id="{772815EA-2915-4E51-F36A-8658A77A19B3}"/>
              </a:ext>
            </a:extLst>
          </p:cNvPr>
          <p:cNvSpPr>
            <a:spLocks noGrp="1"/>
          </p:cNvSpPr>
          <p:nvPr>
            <p:ph type="dt" sz="half" idx="10"/>
          </p:nvPr>
        </p:nvSpPr>
        <p:spPr/>
        <p:txBody>
          <a:bodyPr/>
          <a:lstStyle/>
          <a:p>
            <a:pPr algn="ctr"/>
            <a:r>
              <a:rPr lang="en-US"/>
              <a:t>9/18/24</a:t>
            </a:r>
          </a:p>
        </p:txBody>
      </p:sp>
      <p:grpSp>
        <p:nvGrpSpPr>
          <p:cNvPr id="11" name="Group 10">
            <a:extLst>
              <a:ext uri="{FF2B5EF4-FFF2-40B4-BE49-F238E27FC236}">
                <a16:creationId xmlns:a16="http://schemas.microsoft.com/office/drawing/2014/main" id="{28D7F67B-DD1B-B689-C573-7375DC923FCC}"/>
              </a:ext>
            </a:extLst>
          </p:cNvPr>
          <p:cNvGrpSpPr/>
          <p:nvPr/>
        </p:nvGrpSpPr>
        <p:grpSpPr>
          <a:xfrm>
            <a:off x="1895722" y="559062"/>
            <a:ext cx="8400555" cy="5065452"/>
            <a:chOff x="457200" y="122359"/>
            <a:chExt cx="7886700" cy="4700285"/>
          </a:xfrm>
        </p:grpSpPr>
        <p:pic>
          <p:nvPicPr>
            <p:cNvPr id="3" name="Picture 2" descr="A qr code with black squares&#10;&#10;Description automatically generated">
              <a:extLst>
                <a:ext uri="{FF2B5EF4-FFF2-40B4-BE49-F238E27FC236}">
                  <a16:creationId xmlns:a16="http://schemas.microsoft.com/office/drawing/2014/main" id="{FB3B42ED-3AFD-2CAE-AC47-A546D553AC65}"/>
                </a:ext>
              </a:extLst>
            </p:cNvPr>
            <p:cNvPicPr>
              <a:picLocks noChangeAspect="1"/>
            </p:cNvPicPr>
            <p:nvPr/>
          </p:nvPicPr>
          <p:blipFill>
            <a:blip r:embed="rId3"/>
            <a:stretch>
              <a:fillRect/>
            </a:stretch>
          </p:blipFill>
          <p:spPr>
            <a:xfrm>
              <a:off x="2867025" y="1143528"/>
              <a:ext cx="3067050" cy="3038475"/>
            </a:xfrm>
            <a:prstGeom prst="rect">
              <a:avLst/>
            </a:prstGeom>
          </p:spPr>
        </p:pic>
        <p:sp>
          <p:nvSpPr>
            <p:cNvPr id="2" name="Google Shape;913;p78">
              <a:extLst>
                <a:ext uri="{FF2B5EF4-FFF2-40B4-BE49-F238E27FC236}">
                  <a16:creationId xmlns:a16="http://schemas.microsoft.com/office/drawing/2014/main" id="{6598FD10-7D38-4EBF-DFFC-AF789EAB271B}"/>
                </a:ext>
              </a:extLst>
            </p:cNvPr>
            <p:cNvSpPr txBox="1">
              <a:spLocks/>
            </p:cNvSpPr>
            <p:nvPr/>
          </p:nvSpPr>
          <p:spPr>
            <a:xfrm>
              <a:off x="457200" y="122359"/>
              <a:ext cx="7886700" cy="994275"/>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dirty="0"/>
                <a:t>Survey and feedback</a:t>
              </a:r>
            </a:p>
          </p:txBody>
        </p:sp>
        <p:sp>
          <p:nvSpPr>
            <p:cNvPr id="10" name="TextBox 9">
              <a:extLst>
                <a:ext uri="{FF2B5EF4-FFF2-40B4-BE49-F238E27FC236}">
                  <a16:creationId xmlns:a16="http://schemas.microsoft.com/office/drawing/2014/main" id="{B0033EDF-25C7-3CFD-3623-FE640A60154E}"/>
                </a:ext>
              </a:extLst>
            </p:cNvPr>
            <p:cNvSpPr txBox="1"/>
            <p:nvPr/>
          </p:nvSpPr>
          <p:spPr>
            <a:xfrm>
              <a:off x="1354931" y="4237869"/>
              <a:ext cx="6091238" cy="584775"/>
            </a:xfrm>
            <a:prstGeom prst="rect">
              <a:avLst/>
            </a:prstGeom>
            <a:noFill/>
          </p:spPr>
          <p:txBody>
            <a:bodyPr wrap="square">
              <a:spAutoFit/>
            </a:bodyPr>
            <a:lstStyle/>
            <a:p>
              <a:pPr algn="ctr">
                <a:spcBef>
                  <a:spcPts val="600"/>
                </a:spcBef>
                <a:buClr>
                  <a:schemeClr val="dk1"/>
                </a:buClr>
                <a:buSzPts val="1100"/>
              </a:pPr>
              <a:r>
                <a:rPr lang="en-US" sz="3200" u="sng" dirty="0">
                  <a:solidFill>
                    <a:schemeClr val="hlink"/>
                  </a:solidFill>
                  <a:hlinkClick r:id="rId4"/>
                </a:rPr>
                <a:t>http://tinyurl.com/curc-survey18</a:t>
              </a:r>
              <a:endParaRPr lang="en-US" sz="3200"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DCE79-51F8-93FD-142D-05260EF745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161AE-9863-42C9-F311-267051407273}"/>
              </a:ext>
            </a:extLst>
          </p:cNvPr>
          <p:cNvSpPr>
            <a:spLocks noGrp="1"/>
          </p:cNvSpPr>
          <p:nvPr>
            <p:ph type="title"/>
          </p:nvPr>
        </p:nvSpPr>
        <p:spPr>
          <a:ln>
            <a:noFill/>
          </a:ln>
        </p:spPr>
        <p:txBody>
          <a:bodyPr>
            <a:normAutofit/>
          </a:bodyPr>
          <a:lstStyle/>
          <a:p>
            <a:r>
              <a:rPr lang="en-US" sz="5400" b="1" dirty="0">
                <a:latin typeface="Arial" panose="020B0604020202020204" pitchFamily="34" charset="0"/>
                <a:cs typeface="Arial" panose="020B0604020202020204" pitchFamily="34" charset="0"/>
              </a:rPr>
              <a:t>Overview</a:t>
            </a:r>
          </a:p>
        </p:txBody>
      </p:sp>
      <p:grpSp>
        <p:nvGrpSpPr>
          <p:cNvPr id="17" name="Group 16">
            <a:extLst>
              <a:ext uri="{FF2B5EF4-FFF2-40B4-BE49-F238E27FC236}">
                <a16:creationId xmlns:a16="http://schemas.microsoft.com/office/drawing/2014/main" id="{0B66D7A3-A841-5BF2-1F2F-56BAC1DFE476}"/>
              </a:ext>
            </a:extLst>
          </p:cNvPr>
          <p:cNvGrpSpPr/>
          <p:nvPr/>
        </p:nvGrpSpPr>
        <p:grpSpPr>
          <a:xfrm>
            <a:off x="1065234" y="2330027"/>
            <a:ext cx="4084530" cy="2272297"/>
            <a:chOff x="386113" y="2292851"/>
            <a:chExt cx="4084530" cy="2272297"/>
          </a:xfrm>
        </p:grpSpPr>
        <p:grpSp>
          <p:nvGrpSpPr>
            <p:cNvPr id="16" name="Group 15">
              <a:extLst>
                <a:ext uri="{FF2B5EF4-FFF2-40B4-BE49-F238E27FC236}">
                  <a16:creationId xmlns:a16="http://schemas.microsoft.com/office/drawing/2014/main" id="{DF60955A-EE4F-DD52-C04C-B0F4C8C5AFEC}"/>
                </a:ext>
              </a:extLst>
            </p:cNvPr>
            <p:cNvGrpSpPr/>
            <p:nvPr/>
          </p:nvGrpSpPr>
          <p:grpSpPr>
            <a:xfrm>
              <a:off x="538098" y="2514599"/>
              <a:ext cx="3780561" cy="1828800"/>
              <a:chOff x="474944" y="2514600"/>
              <a:chExt cx="3780561" cy="1828800"/>
            </a:xfrm>
          </p:grpSpPr>
          <p:pic>
            <p:nvPicPr>
              <p:cNvPr id="7" name="Graphic 6" descr="Tools with solid fill">
                <a:extLst>
                  <a:ext uri="{FF2B5EF4-FFF2-40B4-BE49-F238E27FC236}">
                    <a16:creationId xmlns:a16="http://schemas.microsoft.com/office/drawing/2014/main" id="{6061BFC0-C22D-9A45-91C5-389360B8F8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74944" y="2514600"/>
                <a:ext cx="1828800" cy="1828800"/>
              </a:xfrm>
              <a:prstGeom prst="rect">
                <a:avLst/>
              </a:prstGeom>
            </p:spPr>
          </p:pic>
          <p:sp>
            <p:nvSpPr>
              <p:cNvPr id="8" name="TextBox 7">
                <a:extLst>
                  <a:ext uri="{FF2B5EF4-FFF2-40B4-BE49-F238E27FC236}">
                    <a16:creationId xmlns:a16="http://schemas.microsoft.com/office/drawing/2014/main" id="{13959E32-DCA9-C560-5A9B-76293B0334BE}"/>
                  </a:ext>
                </a:extLst>
              </p:cNvPr>
              <p:cNvSpPr txBox="1"/>
              <p:nvPr/>
            </p:nvSpPr>
            <p:spPr>
              <a:xfrm>
                <a:off x="2426705" y="2705724"/>
                <a:ext cx="1828800" cy="1446550"/>
              </a:xfrm>
              <a:prstGeom prst="rect">
                <a:avLst/>
              </a:prstGeom>
              <a:noFill/>
            </p:spPr>
            <p:txBody>
              <a:bodyPr wrap="square" rtlCol="0">
                <a:spAutoFit/>
              </a:bodyPr>
              <a:lstStyle/>
              <a:p>
                <a:r>
                  <a:rPr lang="en-US" sz="4400" b="1" dirty="0"/>
                  <a:t>Linaro</a:t>
                </a:r>
              </a:p>
              <a:p>
                <a:r>
                  <a:rPr lang="en-US" sz="4400" b="1" dirty="0"/>
                  <a:t>DDT</a:t>
                </a:r>
              </a:p>
            </p:txBody>
          </p:sp>
        </p:grpSp>
        <p:sp>
          <p:nvSpPr>
            <p:cNvPr id="13" name="Rounded Rectangle 12">
              <a:extLst>
                <a:ext uri="{FF2B5EF4-FFF2-40B4-BE49-F238E27FC236}">
                  <a16:creationId xmlns:a16="http://schemas.microsoft.com/office/drawing/2014/main" id="{EF33A2E2-277E-423F-B5A7-928D3ED62DCA}"/>
                </a:ext>
              </a:extLst>
            </p:cNvPr>
            <p:cNvSpPr/>
            <p:nvPr/>
          </p:nvSpPr>
          <p:spPr>
            <a:xfrm>
              <a:off x="386113" y="2292851"/>
              <a:ext cx="4084530" cy="2272297"/>
            </a:xfrm>
            <a:prstGeom prst="roundRect">
              <a:avLst/>
            </a:prstGeom>
            <a:noFill/>
            <a:ln w="38100">
              <a:solidFill>
                <a:srgbClr val="A7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744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B5D2B-445F-8990-508D-A24DE0997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370B93-053E-958B-1388-DB43CD2FFB46}"/>
              </a:ext>
            </a:extLst>
          </p:cNvPr>
          <p:cNvSpPr>
            <a:spLocks noGrp="1"/>
          </p:cNvSpPr>
          <p:nvPr>
            <p:ph type="title"/>
          </p:nvPr>
        </p:nvSpPr>
        <p:spPr>
          <a:ln>
            <a:noFill/>
          </a:ln>
        </p:spPr>
        <p:txBody>
          <a:bodyPr>
            <a:normAutofit/>
          </a:bodyPr>
          <a:lstStyle/>
          <a:p>
            <a:r>
              <a:rPr lang="en-US" sz="5400" b="1" dirty="0">
                <a:latin typeface="Arial" panose="020B0604020202020204" pitchFamily="34" charset="0"/>
                <a:cs typeface="Arial" panose="020B0604020202020204" pitchFamily="34" charset="0"/>
              </a:rPr>
              <a:t>Overview</a:t>
            </a:r>
          </a:p>
        </p:txBody>
      </p:sp>
      <p:grpSp>
        <p:nvGrpSpPr>
          <p:cNvPr id="26" name="Group 25">
            <a:extLst>
              <a:ext uri="{FF2B5EF4-FFF2-40B4-BE49-F238E27FC236}">
                <a16:creationId xmlns:a16="http://schemas.microsoft.com/office/drawing/2014/main" id="{74CEA18C-BE4F-981B-3A8E-AA255FBDA546}"/>
              </a:ext>
            </a:extLst>
          </p:cNvPr>
          <p:cNvGrpSpPr/>
          <p:nvPr/>
        </p:nvGrpSpPr>
        <p:grpSpPr>
          <a:xfrm>
            <a:off x="1065234" y="1504338"/>
            <a:ext cx="10061533" cy="3097986"/>
            <a:chOff x="474602" y="1504338"/>
            <a:chExt cx="10061533" cy="3097986"/>
          </a:xfrm>
        </p:grpSpPr>
        <p:grpSp>
          <p:nvGrpSpPr>
            <p:cNvPr id="17" name="Group 16">
              <a:extLst>
                <a:ext uri="{FF2B5EF4-FFF2-40B4-BE49-F238E27FC236}">
                  <a16:creationId xmlns:a16="http://schemas.microsoft.com/office/drawing/2014/main" id="{EEF03B40-9536-22A4-C3FD-01671AA7BE0E}"/>
                </a:ext>
              </a:extLst>
            </p:cNvPr>
            <p:cNvGrpSpPr/>
            <p:nvPr/>
          </p:nvGrpSpPr>
          <p:grpSpPr>
            <a:xfrm>
              <a:off x="474602" y="2330027"/>
              <a:ext cx="4084530" cy="2272297"/>
              <a:chOff x="386113" y="2292851"/>
              <a:chExt cx="4084530" cy="2272297"/>
            </a:xfrm>
          </p:grpSpPr>
          <p:grpSp>
            <p:nvGrpSpPr>
              <p:cNvPr id="16" name="Group 15">
                <a:extLst>
                  <a:ext uri="{FF2B5EF4-FFF2-40B4-BE49-F238E27FC236}">
                    <a16:creationId xmlns:a16="http://schemas.microsoft.com/office/drawing/2014/main" id="{6019882B-799B-7487-DE80-E2DC811740CE}"/>
                  </a:ext>
                </a:extLst>
              </p:cNvPr>
              <p:cNvGrpSpPr/>
              <p:nvPr/>
            </p:nvGrpSpPr>
            <p:grpSpPr>
              <a:xfrm>
                <a:off x="538098" y="2514599"/>
                <a:ext cx="3780561" cy="1828800"/>
                <a:chOff x="474944" y="2514600"/>
                <a:chExt cx="3780561" cy="1828800"/>
              </a:xfrm>
            </p:grpSpPr>
            <p:pic>
              <p:nvPicPr>
                <p:cNvPr id="7" name="Graphic 6" descr="Tools with solid fill">
                  <a:extLst>
                    <a:ext uri="{FF2B5EF4-FFF2-40B4-BE49-F238E27FC236}">
                      <a16:creationId xmlns:a16="http://schemas.microsoft.com/office/drawing/2014/main" id="{A4998400-B297-3A31-852E-65493C0FE4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74944" y="2514600"/>
                  <a:ext cx="1828800" cy="1828800"/>
                </a:xfrm>
                <a:prstGeom prst="rect">
                  <a:avLst/>
                </a:prstGeom>
              </p:spPr>
            </p:pic>
            <p:sp>
              <p:nvSpPr>
                <p:cNvPr id="8" name="TextBox 7">
                  <a:extLst>
                    <a:ext uri="{FF2B5EF4-FFF2-40B4-BE49-F238E27FC236}">
                      <a16:creationId xmlns:a16="http://schemas.microsoft.com/office/drawing/2014/main" id="{D42408B2-D4D8-9142-D431-8782C183D0FC}"/>
                    </a:ext>
                  </a:extLst>
                </p:cNvPr>
                <p:cNvSpPr txBox="1"/>
                <p:nvPr/>
              </p:nvSpPr>
              <p:spPr>
                <a:xfrm>
                  <a:off x="2426705" y="2705724"/>
                  <a:ext cx="1828800" cy="1446550"/>
                </a:xfrm>
                <a:prstGeom prst="rect">
                  <a:avLst/>
                </a:prstGeom>
                <a:noFill/>
              </p:spPr>
              <p:txBody>
                <a:bodyPr wrap="square" rtlCol="0">
                  <a:spAutoFit/>
                </a:bodyPr>
                <a:lstStyle/>
                <a:p>
                  <a:r>
                    <a:rPr lang="en-US" sz="4400" b="1" dirty="0"/>
                    <a:t>Linaro</a:t>
                  </a:r>
                </a:p>
                <a:p>
                  <a:r>
                    <a:rPr lang="en-US" sz="4400" b="1" dirty="0"/>
                    <a:t>DDT</a:t>
                  </a:r>
                </a:p>
              </p:txBody>
            </p:sp>
          </p:grpSp>
          <p:sp>
            <p:nvSpPr>
              <p:cNvPr id="13" name="Rounded Rectangle 12">
                <a:extLst>
                  <a:ext uri="{FF2B5EF4-FFF2-40B4-BE49-F238E27FC236}">
                    <a16:creationId xmlns:a16="http://schemas.microsoft.com/office/drawing/2014/main" id="{8B4C90E6-A458-4E17-4617-3F0A361D75E9}"/>
                  </a:ext>
                </a:extLst>
              </p:cNvPr>
              <p:cNvSpPr/>
              <p:nvPr/>
            </p:nvSpPr>
            <p:spPr>
              <a:xfrm>
                <a:off x="386113" y="2292851"/>
                <a:ext cx="4084530" cy="2272297"/>
              </a:xfrm>
              <a:prstGeom prst="roundRect">
                <a:avLst/>
              </a:prstGeom>
              <a:noFill/>
              <a:ln w="38100">
                <a:solidFill>
                  <a:srgbClr val="A7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428CAF0-78C8-6D6E-3CB9-FF0FEA452F9E}"/>
                </a:ext>
              </a:extLst>
            </p:cNvPr>
            <p:cNvGrpSpPr/>
            <p:nvPr/>
          </p:nvGrpSpPr>
          <p:grpSpPr>
            <a:xfrm>
              <a:off x="6451605" y="1504338"/>
              <a:ext cx="4084530" cy="1600201"/>
              <a:chOff x="6363116" y="1828799"/>
              <a:chExt cx="4084530" cy="1600201"/>
            </a:xfrm>
          </p:grpSpPr>
          <p:grpSp>
            <p:nvGrpSpPr>
              <p:cNvPr id="21" name="Group 20">
                <a:extLst>
                  <a:ext uri="{FF2B5EF4-FFF2-40B4-BE49-F238E27FC236}">
                    <a16:creationId xmlns:a16="http://schemas.microsoft.com/office/drawing/2014/main" id="{5511EEB2-7212-B9DD-B5AC-09F4AB7E4260}"/>
                  </a:ext>
                </a:extLst>
              </p:cNvPr>
              <p:cNvGrpSpPr/>
              <p:nvPr/>
            </p:nvGrpSpPr>
            <p:grpSpPr>
              <a:xfrm>
                <a:off x="6415463" y="1943099"/>
                <a:ext cx="3979837" cy="1371600"/>
                <a:chOff x="6467810" y="1850766"/>
                <a:chExt cx="3979837" cy="1371600"/>
              </a:xfrm>
            </p:grpSpPr>
            <p:sp>
              <p:nvSpPr>
                <p:cNvPr id="9" name="TextBox 8">
                  <a:extLst>
                    <a:ext uri="{FF2B5EF4-FFF2-40B4-BE49-F238E27FC236}">
                      <a16:creationId xmlns:a16="http://schemas.microsoft.com/office/drawing/2014/main" id="{D3052613-5826-07DD-0ED5-2C0C10A90D04}"/>
                    </a:ext>
                  </a:extLst>
                </p:cNvPr>
                <p:cNvSpPr txBox="1"/>
                <p:nvPr/>
              </p:nvSpPr>
              <p:spPr>
                <a:xfrm>
                  <a:off x="7991395" y="1991716"/>
                  <a:ext cx="2456252" cy="1200329"/>
                </a:xfrm>
                <a:prstGeom prst="rect">
                  <a:avLst/>
                </a:prstGeom>
                <a:noFill/>
              </p:spPr>
              <p:txBody>
                <a:bodyPr wrap="square" rtlCol="0">
                  <a:spAutoFit/>
                </a:bodyPr>
                <a:lstStyle/>
                <a:p>
                  <a:r>
                    <a:rPr lang="en-US" sz="3600" b="1" dirty="0"/>
                    <a:t>Interactive </a:t>
                  </a:r>
                </a:p>
                <a:p>
                  <a:r>
                    <a:rPr lang="en-US" sz="3600" b="1" dirty="0"/>
                    <a:t>Debugger</a:t>
                  </a:r>
                </a:p>
              </p:txBody>
            </p:sp>
            <p:pic>
              <p:nvPicPr>
                <p:cNvPr id="12" name="Graphic 11" descr="Programmer female with solid fill">
                  <a:extLst>
                    <a:ext uri="{FF2B5EF4-FFF2-40B4-BE49-F238E27FC236}">
                      <a16:creationId xmlns:a16="http://schemas.microsoft.com/office/drawing/2014/main" id="{6FCB8596-3F9D-B4FE-2E30-DF4C75C18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7810" y="1850766"/>
                  <a:ext cx="1371600" cy="1371600"/>
                </a:xfrm>
                <a:prstGeom prst="rect">
                  <a:avLst/>
                </a:prstGeom>
              </p:spPr>
            </p:pic>
          </p:grpSp>
          <p:sp>
            <p:nvSpPr>
              <p:cNvPr id="18" name="Rounded Rectangle 17">
                <a:extLst>
                  <a:ext uri="{FF2B5EF4-FFF2-40B4-BE49-F238E27FC236}">
                    <a16:creationId xmlns:a16="http://schemas.microsoft.com/office/drawing/2014/main" id="{ACFEFB0C-7A11-8FA4-06A1-1D765EC435CB}"/>
                  </a:ext>
                </a:extLst>
              </p:cNvPr>
              <p:cNvSpPr/>
              <p:nvPr/>
            </p:nvSpPr>
            <p:spPr>
              <a:xfrm>
                <a:off x="6363116" y="1828799"/>
                <a:ext cx="4084530" cy="1600201"/>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0" name="Elbow Connector 29">
            <a:extLst>
              <a:ext uri="{FF2B5EF4-FFF2-40B4-BE49-F238E27FC236}">
                <a16:creationId xmlns:a16="http://schemas.microsoft.com/office/drawing/2014/main" id="{730C7311-3482-A688-B87A-E06B807D082A}"/>
              </a:ext>
            </a:extLst>
          </p:cNvPr>
          <p:cNvCxnSpPr>
            <a:cxnSpLocks/>
            <a:stCxn id="13" idx="3"/>
            <a:endCxn id="18" idx="1"/>
          </p:cNvCxnSpPr>
          <p:nvPr/>
        </p:nvCxnSpPr>
        <p:spPr>
          <a:xfrm flipV="1">
            <a:off x="5149764" y="2304439"/>
            <a:ext cx="1892473" cy="1161737"/>
          </a:xfrm>
          <a:prstGeom prst="bentConnector3">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1462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E29B-783A-E757-33E9-0DB8B7913A40}"/>
              </a:ext>
            </a:extLst>
          </p:cNvPr>
          <p:cNvSpPr>
            <a:spLocks noGrp="1"/>
          </p:cNvSpPr>
          <p:nvPr>
            <p:ph type="title"/>
          </p:nvPr>
        </p:nvSpPr>
        <p:spPr>
          <a:ln>
            <a:noFill/>
          </a:ln>
        </p:spPr>
        <p:txBody>
          <a:bodyPr>
            <a:normAutofit/>
          </a:bodyPr>
          <a:lstStyle/>
          <a:p>
            <a:r>
              <a:rPr lang="en-US" sz="5400" b="1" dirty="0">
                <a:latin typeface="Arial" panose="020B0604020202020204" pitchFamily="34" charset="0"/>
                <a:cs typeface="Arial" panose="020B0604020202020204" pitchFamily="34" charset="0"/>
              </a:rPr>
              <a:t>Overview</a:t>
            </a:r>
          </a:p>
        </p:txBody>
      </p:sp>
      <p:grpSp>
        <p:nvGrpSpPr>
          <p:cNvPr id="26" name="Group 25">
            <a:extLst>
              <a:ext uri="{FF2B5EF4-FFF2-40B4-BE49-F238E27FC236}">
                <a16:creationId xmlns:a16="http://schemas.microsoft.com/office/drawing/2014/main" id="{552D7A6A-6E1D-0965-61EB-6D89CAC198BA}"/>
              </a:ext>
            </a:extLst>
          </p:cNvPr>
          <p:cNvGrpSpPr/>
          <p:nvPr/>
        </p:nvGrpSpPr>
        <p:grpSpPr>
          <a:xfrm>
            <a:off x="1065234" y="1504338"/>
            <a:ext cx="10061533" cy="3923675"/>
            <a:chOff x="474602" y="1504338"/>
            <a:chExt cx="10061533" cy="3923675"/>
          </a:xfrm>
        </p:grpSpPr>
        <p:grpSp>
          <p:nvGrpSpPr>
            <p:cNvPr id="17" name="Group 16">
              <a:extLst>
                <a:ext uri="{FF2B5EF4-FFF2-40B4-BE49-F238E27FC236}">
                  <a16:creationId xmlns:a16="http://schemas.microsoft.com/office/drawing/2014/main" id="{FC905FD9-247E-2FF4-CFB2-1030769EE007}"/>
                </a:ext>
              </a:extLst>
            </p:cNvPr>
            <p:cNvGrpSpPr/>
            <p:nvPr/>
          </p:nvGrpSpPr>
          <p:grpSpPr>
            <a:xfrm>
              <a:off x="474602" y="2330027"/>
              <a:ext cx="4084530" cy="2272297"/>
              <a:chOff x="386113" y="2292851"/>
              <a:chExt cx="4084530" cy="2272297"/>
            </a:xfrm>
          </p:grpSpPr>
          <p:grpSp>
            <p:nvGrpSpPr>
              <p:cNvPr id="16" name="Group 15">
                <a:extLst>
                  <a:ext uri="{FF2B5EF4-FFF2-40B4-BE49-F238E27FC236}">
                    <a16:creationId xmlns:a16="http://schemas.microsoft.com/office/drawing/2014/main" id="{6CD8A79F-A936-7673-8D61-9AC102BD5317}"/>
                  </a:ext>
                </a:extLst>
              </p:cNvPr>
              <p:cNvGrpSpPr/>
              <p:nvPr/>
            </p:nvGrpSpPr>
            <p:grpSpPr>
              <a:xfrm>
                <a:off x="538098" y="2514599"/>
                <a:ext cx="3780561" cy="1828800"/>
                <a:chOff x="474944" y="2514600"/>
                <a:chExt cx="3780561" cy="1828800"/>
              </a:xfrm>
            </p:grpSpPr>
            <p:pic>
              <p:nvPicPr>
                <p:cNvPr id="7" name="Graphic 6" descr="Tools with solid fill">
                  <a:extLst>
                    <a:ext uri="{FF2B5EF4-FFF2-40B4-BE49-F238E27FC236}">
                      <a16:creationId xmlns:a16="http://schemas.microsoft.com/office/drawing/2014/main" id="{D1BF25F9-D37A-0D47-F0B9-B9221C1639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74944" y="2514600"/>
                  <a:ext cx="1828800" cy="1828800"/>
                </a:xfrm>
                <a:prstGeom prst="rect">
                  <a:avLst/>
                </a:prstGeom>
              </p:spPr>
            </p:pic>
            <p:sp>
              <p:nvSpPr>
                <p:cNvPr id="8" name="TextBox 7">
                  <a:extLst>
                    <a:ext uri="{FF2B5EF4-FFF2-40B4-BE49-F238E27FC236}">
                      <a16:creationId xmlns:a16="http://schemas.microsoft.com/office/drawing/2014/main" id="{5C69A5CE-1ED9-9E6C-87D4-9468AB71E8FB}"/>
                    </a:ext>
                  </a:extLst>
                </p:cNvPr>
                <p:cNvSpPr txBox="1"/>
                <p:nvPr/>
              </p:nvSpPr>
              <p:spPr>
                <a:xfrm>
                  <a:off x="2426705" y="2705724"/>
                  <a:ext cx="1828800" cy="1446550"/>
                </a:xfrm>
                <a:prstGeom prst="rect">
                  <a:avLst/>
                </a:prstGeom>
                <a:noFill/>
              </p:spPr>
              <p:txBody>
                <a:bodyPr wrap="square" rtlCol="0">
                  <a:spAutoFit/>
                </a:bodyPr>
                <a:lstStyle/>
                <a:p>
                  <a:r>
                    <a:rPr lang="en-US" sz="4400" b="1" dirty="0"/>
                    <a:t>Linaro</a:t>
                  </a:r>
                </a:p>
                <a:p>
                  <a:r>
                    <a:rPr lang="en-US" sz="4400" b="1" dirty="0"/>
                    <a:t>DDT</a:t>
                  </a:r>
                </a:p>
              </p:txBody>
            </p:sp>
          </p:grpSp>
          <p:sp>
            <p:nvSpPr>
              <p:cNvPr id="13" name="Rounded Rectangle 12">
                <a:extLst>
                  <a:ext uri="{FF2B5EF4-FFF2-40B4-BE49-F238E27FC236}">
                    <a16:creationId xmlns:a16="http://schemas.microsoft.com/office/drawing/2014/main" id="{CDD04D7E-4CD0-9163-8D88-1DF7F0ACD8A2}"/>
                  </a:ext>
                </a:extLst>
              </p:cNvPr>
              <p:cNvSpPr/>
              <p:nvPr/>
            </p:nvSpPr>
            <p:spPr>
              <a:xfrm>
                <a:off x="386113" y="2292851"/>
                <a:ext cx="4084530" cy="2272297"/>
              </a:xfrm>
              <a:prstGeom prst="roundRect">
                <a:avLst/>
              </a:prstGeom>
              <a:noFill/>
              <a:ln w="38100">
                <a:solidFill>
                  <a:srgbClr val="A7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C2FB3E09-D5B9-E05F-0710-20B0758498DF}"/>
                </a:ext>
              </a:extLst>
            </p:cNvPr>
            <p:cNvGrpSpPr/>
            <p:nvPr/>
          </p:nvGrpSpPr>
          <p:grpSpPr>
            <a:xfrm>
              <a:off x="6451605" y="1504338"/>
              <a:ext cx="4084530" cy="3923675"/>
              <a:chOff x="6363116" y="1828799"/>
              <a:chExt cx="4084530" cy="3923675"/>
            </a:xfrm>
          </p:grpSpPr>
          <p:grpSp>
            <p:nvGrpSpPr>
              <p:cNvPr id="24" name="Group 23">
                <a:extLst>
                  <a:ext uri="{FF2B5EF4-FFF2-40B4-BE49-F238E27FC236}">
                    <a16:creationId xmlns:a16="http://schemas.microsoft.com/office/drawing/2014/main" id="{C5A7386F-1DF7-D53E-4215-47B174CAE864}"/>
                  </a:ext>
                </a:extLst>
              </p:cNvPr>
              <p:cNvGrpSpPr/>
              <p:nvPr/>
            </p:nvGrpSpPr>
            <p:grpSpPr>
              <a:xfrm>
                <a:off x="6363116" y="1828799"/>
                <a:ext cx="4084530" cy="1600201"/>
                <a:chOff x="6363116" y="1828799"/>
                <a:chExt cx="4084530" cy="1600201"/>
              </a:xfrm>
            </p:grpSpPr>
            <p:grpSp>
              <p:nvGrpSpPr>
                <p:cNvPr id="21" name="Group 20">
                  <a:extLst>
                    <a:ext uri="{FF2B5EF4-FFF2-40B4-BE49-F238E27FC236}">
                      <a16:creationId xmlns:a16="http://schemas.microsoft.com/office/drawing/2014/main" id="{2A0DAC67-AE2A-70A8-9137-384320E1C453}"/>
                    </a:ext>
                  </a:extLst>
                </p:cNvPr>
                <p:cNvGrpSpPr/>
                <p:nvPr/>
              </p:nvGrpSpPr>
              <p:grpSpPr>
                <a:xfrm>
                  <a:off x="6415463" y="1943099"/>
                  <a:ext cx="3979837" cy="1371600"/>
                  <a:chOff x="6467810" y="1850766"/>
                  <a:chExt cx="3979837" cy="1371600"/>
                </a:xfrm>
              </p:grpSpPr>
              <p:sp>
                <p:nvSpPr>
                  <p:cNvPr id="9" name="TextBox 8">
                    <a:extLst>
                      <a:ext uri="{FF2B5EF4-FFF2-40B4-BE49-F238E27FC236}">
                        <a16:creationId xmlns:a16="http://schemas.microsoft.com/office/drawing/2014/main" id="{BA53F9E4-9A0C-855C-BBC2-513EF9971CE0}"/>
                      </a:ext>
                    </a:extLst>
                  </p:cNvPr>
                  <p:cNvSpPr txBox="1"/>
                  <p:nvPr/>
                </p:nvSpPr>
                <p:spPr>
                  <a:xfrm>
                    <a:off x="7991395" y="1991716"/>
                    <a:ext cx="2456252" cy="1200329"/>
                  </a:xfrm>
                  <a:prstGeom prst="rect">
                    <a:avLst/>
                  </a:prstGeom>
                  <a:noFill/>
                </p:spPr>
                <p:txBody>
                  <a:bodyPr wrap="square" rtlCol="0">
                    <a:spAutoFit/>
                  </a:bodyPr>
                  <a:lstStyle/>
                  <a:p>
                    <a:r>
                      <a:rPr lang="en-US" sz="3600" b="1" dirty="0"/>
                      <a:t>Interactive </a:t>
                    </a:r>
                  </a:p>
                  <a:p>
                    <a:r>
                      <a:rPr lang="en-US" sz="3600" b="1" dirty="0"/>
                      <a:t>Debugger</a:t>
                    </a:r>
                  </a:p>
                </p:txBody>
              </p:sp>
              <p:pic>
                <p:nvPicPr>
                  <p:cNvPr id="12" name="Graphic 11" descr="Programmer female with solid fill">
                    <a:extLst>
                      <a:ext uri="{FF2B5EF4-FFF2-40B4-BE49-F238E27FC236}">
                        <a16:creationId xmlns:a16="http://schemas.microsoft.com/office/drawing/2014/main" id="{5B476424-EDBC-8E0C-653D-2A048D87AB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7810" y="1850766"/>
                    <a:ext cx="1371600" cy="1371600"/>
                  </a:xfrm>
                  <a:prstGeom prst="rect">
                    <a:avLst/>
                  </a:prstGeom>
                </p:spPr>
              </p:pic>
            </p:grpSp>
            <p:sp>
              <p:nvSpPr>
                <p:cNvPr id="18" name="Rounded Rectangle 17">
                  <a:extLst>
                    <a:ext uri="{FF2B5EF4-FFF2-40B4-BE49-F238E27FC236}">
                      <a16:creationId xmlns:a16="http://schemas.microsoft.com/office/drawing/2014/main" id="{02CFC312-2CDB-027B-AAF4-9FEE275E0A8C}"/>
                    </a:ext>
                  </a:extLst>
                </p:cNvPr>
                <p:cNvSpPr/>
                <p:nvPr/>
              </p:nvSpPr>
              <p:spPr>
                <a:xfrm>
                  <a:off x="6363116" y="1828799"/>
                  <a:ext cx="4084530" cy="1600201"/>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B38239FF-4593-E9CB-79D8-66A33399AD86}"/>
                  </a:ext>
                </a:extLst>
              </p:cNvPr>
              <p:cNvGrpSpPr/>
              <p:nvPr/>
            </p:nvGrpSpPr>
            <p:grpSpPr>
              <a:xfrm>
                <a:off x="6363116" y="4152273"/>
                <a:ext cx="4084530" cy="1600201"/>
                <a:chOff x="6475141" y="4065175"/>
                <a:chExt cx="4084530" cy="1600201"/>
              </a:xfrm>
            </p:grpSpPr>
            <p:grpSp>
              <p:nvGrpSpPr>
                <p:cNvPr id="20" name="Group 19">
                  <a:extLst>
                    <a:ext uri="{FF2B5EF4-FFF2-40B4-BE49-F238E27FC236}">
                      <a16:creationId xmlns:a16="http://schemas.microsoft.com/office/drawing/2014/main" id="{77245300-2F61-95F9-029F-AEFD3BB8C7B0}"/>
                    </a:ext>
                  </a:extLst>
                </p:cNvPr>
                <p:cNvGrpSpPr/>
                <p:nvPr/>
              </p:nvGrpSpPr>
              <p:grpSpPr>
                <a:xfrm>
                  <a:off x="6553661" y="4179475"/>
                  <a:ext cx="3927491" cy="1371600"/>
                  <a:chOff x="6467810" y="4179476"/>
                  <a:chExt cx="3927491" cy="1371600"/>
                </a:xfrm>
              </p:grpSpPr>
              <p:sp>
                <p:nvSpPr>
                  <p:cNvPr id="10" name="TextBox 9">
                    <a:extLst>
                      <a:ext uri="{FF2B5EF4-FFF2-40B4-BE49-F238E27FC236}">
                        <a16:creationId xmlns:a16="http://schemas.microsoft.com/office/drawing/2014/main" id="{2765F4E3-6917-B201-A890-39E34821A274}"/>
                      </a:ext>
                    </a:extLst>
                  </p:cNvPr>
                  <p:cNvSpPr txBox="1"/>
                  <p:nvPr/>
                </p:nvSpPr>
                <p:spPr>
                  <a:xfrm>
                    <a:off x="7991395" y="4265112"/>
                    <a:ext cx="2403906" cy="1200329"/>
                  </a:xfrm>
                  <a:prstGeom prst="rect">
                    <a:avLst/>
                  </a:prstGeom>
                  <a:noFill/>
                </p:spPr>
                <p:txBody>
                  <a:bodyPr wrap="square" rtlCol="0">
                    <a:spAutoFit/>
                  </a:bodyPr>
                  <a:lstStyle/>
                  <a:p>
                    <a:r>
                      <a:rPr lang="en-US" sz="3600" b="1" dirty="0"/>
                      <a:t>Offline </a:t>
                    </a:r>
                  </a:p>
                  <a:p>
                    <a:r>
                      <a:rPr lang="en-US" sz="3600" b="1" dirty="0"/>
                      <a:t>Debugger</a:t>
                    </a:r>
                  </a:p>
                </p:txBody>
              </p:sp>
              <p:pic>
                <p:nvPicPr>
                  <p:cNvPr id="15" name="Graphic 14" descr="Document with solid fill">
                    <a:extLst>
                      <a:ext uri="{FF2B5EF4-FFF2-40B4-BE49-F238E27FC236}">
                        <a16:creationId xmlns:a16="http://schemas.microsoft.com/office/drawing/2014/main" id="{79DB21CB-ACE2-738E-067A-C9F9D16D61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7810" y="4179476"/>
                    <a:ext cx="1371600" cy="1371600"/>
                  </a:xfrm>
                  <a:prstGeom prst="rect">
                    <a:avLst/>
                  </a:prstGeom>
                </p:spPr>
              </p:pic>
            </p:grpSp>
            <p:sp>
              <p:nvSpPr>
                <p:cNvPr id="22" name="Rounded Rectangle 21">
                  <a:extLst>
                    <a:ext uri="{FF2B5EF4-FFF2-40B4-BE49-F238E27FC236}">
                      <a16:creationId xmlns:a16="http://schemas.microsoft.com/office/drawing/2014/main" id="{B9A07A45-A07F-628A-B056-FE6500343246}"/>
                    </a:ext>
                  </a:extLst>
                </p:cNvPr>
                <p:cNvSpPr/>
                <p:nvPr/>
              </p:nvSpPr>
              <p:spPr>
                <a:xfrm>
                  <a:off x="6475141" y="4065175"/>
                  <a:ext cx="4084530" cy="1600201"/>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30" name="Elbow Connector 29">
            <a:extLst>
              <a:ext uri="{FF2B5EF4-FFF2-40B4-BE49-F238E27FC236}">
                <a16:creationId xmlns:a16="http://schemas.microsoft.com/office/drawing/2014/main" id="{D63613EB-B9E9-A0C7-C816-CBF958BD7186}"/>
              </a:ext>
            </a:extLst>
          </p:cNvPr>
          <p:cNvCxnSpPr>
            <a:cxnSpLocks/>
            <a:stCxn id="13" idx="3"/>
            <a:endCxn id="18" idx="1"/>
          </p:cNvCxnSpPr>
          <p:nvPr/>
        </p:nvCxnSpPr>
        <p:spPr>
          <a:xfrm flipV="1">
            <a:off x="5149764" y="2304439"/>
            <a:ext cx="1892473" cy="1161737"/>
          </a:xfrm>
          <a:prstGeom prst="bentConnector3">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1A1611CF-2503-75B6-C9A2-A0C9E27610B4}"/>
              </a:ext>
            </a:extLst>
          </p:cNvPr>
          <p:cNvCxnSpPr>
            <a:cxnSpLocks/>
            <a:stCxn id="13" idx="3"/>
            <a:endCxn id="22" idx="1"/>
          </p:cNvCxnSpPr>
          <p:nvPr/>
        </p:nvCxnSpPr>
        <p:spPr>
          <a:xfrm>
            <a:off x="5149764" y="3466176"/>
            <a:ext cx="1892473" cy="1161737"/>
          </a:xfrm>
          <a:prstGeom prst="bentConnector3">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186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5CC6A-FE46-27E1-CD17-75BEEC34C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5165B-9072-3445-F782-28313C4DF598}"/>
              </a:ext>
            </a:extLst>
          </p:cNvPr>
          <p:cNvSpPr>
            <a:spLocks noGrp="1"/>
          </p:cNvSpPr>
          <p:nvPr>
            <p:ph type="title"/>
          </p:nvPr>
        </p:nvSpPr>
        <p:spPr>
          <a:xfrm>
            <a:off x="838200" y="328171"/>
            <a:ext cx="10515600" cy="1325563"/>
          </a:xfrm>
        </p:spPr>
        <p:txBody>
          <a:bodyPr/>
          <a:lstStyle/>
          <a:p>
            <a:r>
              <a:rPr lang="en-US" dirty="0"/>
              <a:t>Preparing for Linaro DDT</a:t>
            </a:r>
          </a:p>
        </p:txBody>
      </p:sp>
      <p:sp>
        <p:nvSpPr>
          <p:cNvPr id="3" name="Content Placeholder 2">
            <a:extLst>
              <a:ext uri="{FF2B5EF4-FFF2-40B4-BE49-F238E27FC236}">
                <a16:creationId xmlns:a16="http://schemas.microsoft.com/office/drawing/2014/main" id="{7A5434E7-71F2-6E62-C1DB-B4CA7F106AA4}"/>
              </a:ext>
            </a:extLst>
          </p:cNvPr>
          <p:cNvSpPr>
            <a:spLocks noGrp="1"/>
          </p:cNvSpPr>
          <p:nvPr>
            <p:ph idx="1"/>
          </p:nvPr>
        </p:nvSpPr>
        <p:spPr/>
        <p:txBody>
          <a:bodyPr/>
          <a:lstStyle/>
          <a:p>
            <a:pPr marL="0" indent="0">
              <a:buNone/>
            </a:pPr>
            <a:r>
              <a:rPr lang="en-US" dirty="0"/>
              <a:t>1. Load modules</a:t>
            </a:r>
          </a:p>
          <a:p>
            <a:pPr marL="0" indent="0">
              <a:buNone/>
            </a:pPr>
            <a:r>
              <a:rPr lang="en-US" dirty="0"/>
              <a:t>	</a:t>
            </a:r>
            <a:r>
              <a:rPr lang="en-US" dirty="0">
                <a:highlight>
                  <a:srgbClr val="000000"/>
                </a:highlight>
              </a:rPr>
              <a:t> </a:t>
            </a:r>
            <a:r>
              <a:rPr lang="en-US" dirty="0">
                <a:solidFill>
                  <a:schemeClr val="accent3"/>
                </a:solidFill>
                <a:highlight>
                  <a:srgbClr val="000000"/>
                </a:highlight>
              </a:rPr>
              <a:t>ml &lt;compiler&gt; &lt;</a:t>
            </a:r>
            <a:r>
              <a:rPr lang="en-US" dirty="0" err="1">
                <a:solidFill>
                  <a:schemeClr val="accent3"/>
                </a:solidFill>
                <a:highlight>
                  <a:srgbClr val="000000"/>
                </a:highlight>
              </a:rPr>
              <a:t>mpi</a:t>
            </a:r>
            <a:r>
              <a:rPr lang="en-US" dirty="0">
                <a:solidFill>
                  <a:schemeClr val="accent3"/>
                </a:solidFill>
                <a:highlight>
                  <a:srgbClr val="000000"/>
                </a:highlight>
              </a:rPr>
              <a:t>-library&gt; </a:t>
            </a:r>
            <a:r>
              <a:rPr lang="en-US" dirty="0" err="1">
                <a:solidFill>
                  <a:schemeClr val="accent3"/>
                </a:solidFill>
                <a:highlight>
                  <a:srgbClr val="000000"/>
                </a:highlight>
              </a:rPr>
              <a:t>linaroforge</a:t>
            </a:r>
            <a:endParaRPr lang="en-US" dirty="0">
              <a:solidFill>
                <a:schemeClr val="accent3"/>
              </a:solidFill>
            </a:endParaRPr>
          </a:p>
        </p:txBody>
      </p:sp>
    </p:spTree>
    <p:extLst>
      <p:ext uri="{BB962C8B-B14F-4D97-AF65-F5344CB8AC3E}">
        <p14:creationId xmlns:p14="http://schemas.microsoft.com/office/powerpoint/2010/main" val="708956072"/>
      </p:ext>
    </p:extLst>
  </p:cSld>
  <p:clrMapOvr>
    <a:masterClrMapping/>
  </p:clrMapOvr>
</p:sld>
</file>

<file path=ppt/theme/theme1.xml><?xml version="1.0" encoding="utf-8"?>
<a:theme xmlns:a="http://schemas.openxmlformats.org/drawingml/2006/main" name="Office Theme">
  <a:themeElements>
    <a:clrScheme name="CU Boulder Accessible Color Palette">
      <a:dk1>
        <a:srgbClr val="000000"/>
      </a:dk1>
      <a:lt1>
        <a:srgbClr val="FFFFFF"/>
      </a:lt1>
      <a:dk2>
        <a:srgbClr val="0E2841"/>
      </a:dk2>
      <a:lt2>
        <a:srgbClr val="E8E8E8"/>
      </a:lt2>
      <a:accent1>
        <a:srgbClr val="555A5C"/>
      </a:accent1>
      <a:accent2>
        <a:srgbClr val="A1A4A2"/>
      </a:accent2>
      <a:accent3>
        <a:srgbClr val="CEB77C"/>
      </a:accent3>
      <a:accent4>
        <a:srgbClr val="0376BD"/>
      </a:accent4>
      <a:accent5>
        <a:srgbClr val="000000"/>
      </a:accent5>
      <a:accent6>
        <a:srgbClr val="F7F7F7"/>
      </a:accent6>
      <a:hlink>
        <a:srgbClr val="0376BD"/>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6898</TotalTime>
  <Words>1050</Words>
  <Application>Microsoft Macintosh PowerPoint</Application>
  <PresentationFormat>Widescreen</PresentationFormat>
  <Paragraphs>246</Paragraphs>
  <Slides>56</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Aptos</vt:lpstr>
      <vt:lpstr>Aptos Display</vt:lpstr>
      <vt:lpstr>Arial</vt:lpstr>
      <vt:lpstr>Century Gothic</vt:lpstr>
      <vt:lpstr>Consolas</vt:lpstr>
      <vt:lpstr>Lato</vt:lpstr>
      <vt:lpstr>Menlo</vt:lpstr>
      <vt:lpstr>SFMono-Regular</vt:lpstr>
      <vt:lpstr>Office Theme</vt:lpstr>
      <vt:lpstr>PowerPoint Presentation</vt:lpstr>
      <vt:lpstr>PowerPoint Presentation</vt:lpstr>
      <vt:lpstr>PowerPoint Presentation</vt:lpstr>
      <vt:lpstr>PowerPoint Presentation</vt:lpstr>
      <vt:lpstr>PowerPoint Presentation</vt:lpstr>
      <vt:lpstr>Overview</vt:lpstr>
      <vt:lpstr>Overview</vt:lpstr>
      <vt:lpstr>Overview</vt:lpstr>
      <vt:lpstr>Preparing for Linaro DDT</vt:lpstr>
      <vt:lpstr>Preparing for Linaro DDT</vt:lpstr>
      <vt:lpstr>Preparing for Linaro DDT</vt:lpstr>
      <vt:lpstr>Preparing for Linaro DDT</vt:lpstr>
      <vt:lpstr>PowerPoint Presentation</vt:lpstr>
      <vt:lpstr>PowerPoint Presentation</vt:lpstr>
      <vt:lpstr>PowerPoint Presentation</vt:lpstr>
      <vt:lpstr>PowerPoint Presentation</vt:lpstr>
      <vt:lpstr>Linaro DDT</vt:lpstr>
      <vt:lpstr>PowerPoint Presentation</vt:lpstr>
      <vt:lpstr>PowerPoint Presentation</vt:lpstr>
      <vt:lpstr>PowerPoint Presentation</vt:lpstr>
      <vt:lpstr>PowerPoint Presentation</vt:lpstr>
      <vt:lpstr>PowerPoint Presentation</vt:lpstr>
      <vt:lpstr>The 3 “points” of Debugging</vt:lpstr>
      <vt:lpstr>The 3 “points” of Debugging</vt:lpstr>
      <vt:lpstr>The 3 “points” of Debugging</vt:lpstr>
      <vt:lpstr>Breakpoints</vt:lpstr>
      <vt:lpstr>Breakpoints</vt:lpstr>
      <vt:lpstr>Breakpoints</vt:lpstr>
      <vt:lpstr>Breakpoints</vt:lpstr>
      <vt:lpstr>Breakpoints</vt:lpstr>
      <vt:lpstr>Breakpoints</vt:lpstr>
      <vt:lpstr>Variable Sparkline</vt:lpstr>
      <vt:lpstr>Variable Sparkline</vt:lpstr>
      <vt:lpstr>Variable Sparkline</vt:lpstr>
      <vt:lpstr>Variable Comparison</vt:lpstr>
      <vt:lpstr>Variable Comparison</vt:lpstr>
      <vt:lpstr>Variable Comparison</vt:lpstr>
      <vt:lpstr>Variable Comparison</vt:lpstr>
      <vt:lpstr>View MD Arrays</vt:lpstr>
      <vt:lpstr>View MD Arrays</vt:lpstr>
      <vt:lpstr>Watchpoints</vt:lpstr>
      <vt:lpstr>Watchpoints</vt:lpstr>
      <vt:lpstr>Watchpoints</vt:lpstr>
      <vt:lpstr>Memory Debugger</vt:lpstr>
      <vt:lpstr>Tracepoints</vt:lpstr>
      <vt:lpstr>Logbook</vt:lpstr>
      <vt:lpstr>When to use each “point”</vt:lpstr>
      <vt:lpstr>When to use each “point”</vt:lpstr>
      <vt:lpstr>When to use each “point”</vt:lpstr>
      <vt:lpstr>When to use each “point”</vt:lpstr>
      <vt:lpstr>Offline Debugging</vt:lpstr>
      <vt:lpstr>Offline Debugging</vt:lpstr>
      <vt:lpstr>Offline Debugging</vt:lpstr>
      <vt:lpstr>Offline Debugging - Tracepoint</vt:lpstr>
      <vt:lpstr>Offline Debugging – Memory Leak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Joseph Schneider</dc:creator>
  <cp:lastModifiedBy>Michael Joseph Schneider</cp:lastModifiedBy>
  <cp:revision>2</cp:revision>
  <dcterms:created xsi:type="dcterms:W3CDTF">2024-08-15T22:35:40Z</dcterms:created>
  <dcterms:modified xsi:type="dcterms:W3CDTF">2024-10-08T16:07:14Z</dcterms:modified>
</cp:coreProperties>
</file>